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87" r:id="rId2"/>
    <p:sldId id="386" r:id="rId3"/>
    <p:sldId id="396" r:id="rId4"/>
    <p:sldId id="377" r:id="rId5"/>
    <p:sldId id="393" r:id="rId6"/>
    <p:sldId id="394" r:id="rId7"/>
    <p:sldId id="392" r:id="rId8"/>
    <p:sldId id="383" r:id="rId9"/>
    <p:sldId id="388" r:id="rId10"/>
    <p:sldId id="389" r:id="rId11"/>
    <p:sldId id="397" r:id="rId12"/>
    <p:sldId id="400" r:id="rId13"/>
    <p:sldId id="402" r:id="rId14"/>
    <p:sldId id="391" r:id="rId15"/>
    <p:sldId id="3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F855B8E-6A89-2342-98E2-1D19A5F58E49}">
          <p14:sldIdLst>
            <p14:sldId id="387"/>
            <p14:sldId id="386"/>
            <p14:sldId id="396"/>
            <p14:sldId id="377"/>
            <p14:sldId id="393"/>
            <p14:sldId id="394"/>
            <p14:sldId id="392"/>
            <p14:sldId id="383"/>
            <p14:sldId id="388"/>
            <p14:sldId id="389"/>
            <p14:sldId id="397"/>
            <p14:sldId id="400"/>
            <p14:sldId id="402"/>
            <p14:sldId id="391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40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 autoAdjust="0"/>
    <p:restoredTop sz="78762" autoAdjust="0"/>
  </p:normalViewPr>
  <p:slideViewPr>
    <p:cSldViewPr snapToGrid="0">
      <p:cViewPr varScale="1">
        <p:scale>
          <a:sx n="102" d="100"/>
          <a:sy n="102" d="100"/>
        </p:scale>
        <p:origin x="1752" y="168"/>
      </p:cViewPr>
      <p:guideLst>
        <p:guide orient="horz" pos="960"/>
        <p:guide pos="3840"/>
        <p:guide pos="360"/>
        <p:guide pos="7320"/>
        <p:guide orient="horz" pos="4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940" y="30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reightSansLFPro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reightSansLFPr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029F2-D35B-4983-9C48-FA7BF9C0B99C}" type="slidenum">
              <a:rPr lang="en-US" smtClean="0">
                <a:latin typeface="FreightSansLFPro" charset="0"/>
              </a:rPr>
              <a:t>‹#›</a:t>
            </a:fld>
            <a:endParaRPr lang="en-US" dirty="0">
              <a:latin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95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latin typeface="+mn-lt"/>
              </a:defRPr>
            </a:lvl1pPr>
          </a:lstStyle>
          <a:p>
            <a:fld id="{393696E4-7AAC-4BD8-B95F-AC5E2F1A66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1000" y="152400"/>
            <a:ext cx="4572001" cy="18573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0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Font typeface="Arial" panose="020B0604020202020204" pitchFamily="34" charset="0"/>
      <a:buChar char="​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afternoon.</a:t>
            </a:r>
            <a:r>
              <a:rPr lang="en-US" baseline="0" dirty="0"/>
              <a:t> The topic of our discussion is conversational API bots for workplace integrations.</a:t>
            </a:r>
          </a:p>
          <a:p>
            <a:r>
              <a:rPr lang="en-US" baseline="0" dirty="0"/>
              <a:t>So, why do we have to focus on integrations?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05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a simplistic view of the travel</a:t>
            </a:r>
            <a:r>
              <a:rPr lang="en-US" baseline="0" dirty="0"/>
              <a:t> bot behind the scenes.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6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[Discussion</a:t>
            </a:r>
            <a:r>
              <a:rPr lang="en-US" baseline="0" dirty="0"/>
              <a:t> points from the slide]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1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sample configuration for the travel bot.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The example training phrase [Read out from slide] is mapped to [Read out] intent, the intent is mapped to [Read out] entities, and the combination is then mapped to the provider service with a [GET or PUT] request. The entities can be mapped to query parameters or the request payload.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2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bear</a:t>
            </a:r>
            <a:r>
              <a:rPr lang="en-US" baseline="0" dirty="0"/>
              <a:t> with me as this slide is quite verbose </a:t>
            </a:r>
            <a:r>
              <a:rPr lang="en-US" baseline="0" dirty="0">
                <a:sym typeface="Wingdings"/>
              </a:rPr>
              <a:t>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Here is what happens when the travel bot is mentioned in a conversation:</a:t>
            </a:r>
          </a:p>
          <a:p>
            <a:r>
              <a:rPr lang="en-US" baseline="0" dirty="0">
                <a:sym typeface="Wingdings"/>
              </a:rPr>
              <a:t>The bot’s OnMention event receives </a:t>
            </a:r>
            <a:r>
              <a:rPr lang="mr-IN" baseline="0" dirty="0">
                <a:sym typeface="Wingdings"/>
              </a:rPr>
              <a:t>…</a:t>
            </a:r>
            <a:r>
              <a:rPr lang="en-US" baseline="0" dirty="0">
                <a:sym typeface="Wingdings"/>
              </a:rPr>
              <a:t>.</a:t>
            </a:r>
          </a:p>
          <a:p>
            <a:r>
              <a:rPr lang="en-US" baseline="0" dirty="0">
                <a:sym typeface="Wingdings"/>
              </a:rPr>
              <a:t>[Read out from slide]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And.. Here is what</a:t>
            </a:r>
            <a:r>
              <a:rPr lang="en-US" baseline="0" dirty="0"/>
              <a:t> happens when </a:t>
            </a:r>
            <a:r>
              <a:rPr lang="en-US" dirty="0"/>
              <a:t>the</a:t>
            </a:r>
            <a:r>
              <a:rPr lang="en-US" baseline="0" dirty="0"/>
              <a:t> bot receives response from the service provider.</a:t>
            </a:r>
          </a:p>
          <a:p>
            <a:r>
              <a:rPr lang="en-US" baseline="0" dirty="0"/>
              <a:t>[Read out from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And</a:t>
            </a:r>
            <a:r>
              <a:rPr lang="mr-IN" dirty="0"/>
              <a:t>…</a:t>
            </a:r>
            <a:r>
              <a:rPr lang="en-US" dirty="0"/>
              <a:t> Her</a:t>
            </a:r>
            <a:r>
              <a:rPr lang="en-US" baseline="0" dirty="0"/>
              <a:t>e is a slide that shamelessly hypes up the concept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78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this, I conclude the presentation. I thank</a:t>
            </a:r>
            <a:r>
              <a:rPr lang="en-US" baseline="0" dirty="0"/>
              <a:t> you all for giving me this opportunity and I sincerely hope that you enjoyed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8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Facebook’s roadmap for workplace states</a:t>
            </a:r>
            <a:r>
              <a:rPr lang="en-US" baseline="0" dirty="0"/>
              <a:t> that integration is a key ingredient in its recipe for customer adoption. </a:t>
            </a:r>
          </a:p>
          <a:p>
            <a:endParaRPr lang="en-US" baseline="0" dirty="0"/>
          </a:p>
          <a:p>
            <a:r>
              <a:rPr lang="en-US" baseline="0" dirty="0"/>
              <a:t>Workplace would become the central hub for access to tools, documents and projects.</a:t>
            </a:r>
          </a:p>
          <a:p>
            <a:endParaRPr lang="en-US" dirty="0"/>
          </a:p>
          <a:p>
            <a:r>
              <a:rPr lang="en-US" dirty="0"/>
              <a:t>One of</a:t>
            </a:r>
            <a:r>
              <a:rPr lang="en-US" baseline="0" dirty="0"/>
              <a:t> the ways to achieve such integration utopia is via conversational API bots.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industry</a:t>
            </a:r>
            <a:r>
              <a:rPr lang="en-US" baseline="0" dirty="0"/>
              <a:t> forecast</a:t>
            </a:r>
            <a:r>
              <a:rPr lang="en-US" dirty="0"/>
              <a:t> </a:t>
            </a:r>
            <a:r>
              <a:rPr lang="en-US" baseline="0" dirty="0"/>
              <a:t>for integrations and bots.</a:t>
            </a:r>
          </a:p>
          <a:p>
            <a:endParaRPr lang="en-US" baseline="0" dirty="0"/>
          </a:p>
          <a:p>
            <a:r>
              <a:rPr lang="en-US" baseline="0" dirty="0"/>
              <a:t>Integrations:</a:t>
            </a:r>
          </a:p>
          <a:p>
            <a:r>
              <a:rPr lang="en-US" baseline="0" dirty="0"/>
              <a:t>Integrations as a service platform is expected to grow at a CAGR rate of 41%</a:t>
            </a:r>
          </a:p>
          <a:p>
            <a:endParaRPr lang="en-US" baseline="0" dirty="0"/>
          </a:p>
          <a:p>
            <a:r>
              <a:rPr lang="en-US" baseline="0" dirty="0"/>
              <a:t>Bot Services:</a:t>
            </a:r>
          </a:p>
          <a:p>
            <a:r>
              <a:rPr lang="en-US" baseline="0" dirty="0"/>
              <a:t>The demand for bot services including strategy and implementation consulting is expected grow at 31%</a:t>
            </a:r>
          </a:p>
          <a:p>
            <a:endParaRPr lang="en-US" baseline="0" dirty="0"/>
          </a:p>
          <a:p>
            <a:r>
              <a:rPr lang="en-US" baseline="0" dirty="0"/>
              <a:t>Chat Bots:</a:t>
            </a:r>
          </a:p>
          <a:p>
            <a:r>
              <a:rPr lang="en-US" baseline="0" dirty="0"/>
              <a:t>The demand for chat bots is expected to grow at 24%</a:t>
            </a:r>
          </a:p>
          <a:p>
            <a:endParaRPr lang="en-US" baseline="0" dirty="0"/>
          </a:p>
          <a:p>
            <a:r>
              <a:rPr lang="en-US" baseline="0" dirty="0"/>
              <a:t>Users:</a:t>
            </a:r>
          </a:p>
          <a:p>
            <a:r>
              <a:rPr lang="en-US" baseline="0" dirty="0"/>
              <a:t>45% of the end user community is expected to prefer interactions with bots.</a:t>
            </a:r>
          </a:p>
          <a:p>
            <a:endParaRPr lang="en-US" baseline="0" dirty="0"/>
          </a:p>
          <a:p>
            <a:r>
              <a:rPr lang="en-US" baseline="0" dirty="0"/>
              <a:t>Looking at the numbers, it is apparent that there will be an increased adoption for conversational API bots.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9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</a:t>
            </a:r>
            <a:r>
              <a:rPr lang="en-US" baseline="0" dirty="0"/>
              <a:t> background, l</a:t>
            </a:r>
            <a:r>
              <a:rPr lang="en-US" dirty="0"/>
              <a:t>et’s zoom into our topic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6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what we offer as our value proposition.</a:t>
            </a:r>
          </a:p>
          <a:p>
            <a:endParaRPr lang="en-US" baseline="0" dirty="0"/>
          </a:p>
          <a:p>
            <a:r>
              <a:rPr lang="en-US" baseline="0" dirty="0"/>
              <a:t>[Read out the value proposition in a coherent manner]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</a:t>
            </a:r>
            <a:r>
              <a:rPr lang="en-US" baseline="0" dirty="0"/>
              <a:t>e key goals that we aim to achieve via the bot framework.</a:t>
            </a:r>
          </a:p>
          <a:p>
            <a:endParaRPr lang="en-US" dirty="0"/>
          </a:p>
          <a:p>
            <a:r>
              <a:rPr lang="en-US" dirty="0"/>
              <a:t>#1:</a:t>
            </a:r>
          </a:p>
          <a:p>
            <a:r>
              <a:rPr lang="en-US" dirty="0"/>
              <a:t>The bot should be able to seamlessly</a:t>
            </a:r>
            <a:r>
              <a:rPr lang="en-US" baseline="0" dirty="0"/>
              <a:t> transition across service providers. As a simple example, a calendar bot’s service provider should easily be swapped across calendly or google calendar or office 365 platforms.</a:t>
            </a:r>
          </a:p>
          <a:p>
            <a:endParaRPr lang="en-US" baseline="0" dirty="0"/>
          </a:p>
          <a:p>
            <a:r>
              <a:rPr lang="en-US" baseline="0" dirty="0"/>
              <a:t>#2:</a:t>
            </a:r>
          </a:p>
          <a:p>
            <a:r>
              <a:rPr lang="en-US" baseline="0" dirty="0"/>
              <a:t>The bot should be configurable head to toe and deployed for usage with minimum fuss.</a:t>
            </a:r>
          </a:p>
          <a:p>
            <a:endParaRPr lang="en-US" baseline="0" dirty="0"/>
          </a:p>
          <a:p>
            <a:r>
              <a:rPr lang="en-US" baseline="0" dirty="0"/>
              <a:t>#3:</a:t>
            </a:r>
          </a:p>
          <a:p>
            <a:endParaRPr lang="en-US" baseline="0" dirty="0"/>
          </a:p>
          <a:p>
            <a:r>
              <a:rPr lang="en-US" baseline="0" dirty="0"/>
              <a:t>With this bot framework, we expect customers and partners to go to town with it and accelerate adoption.</a:t>
            </a:r>
          </a:p>
          <a:p>
            <a:endParaRPr lang="en-US" baseline="0" dirty="0"/>
          </a:p>
          <a:p>
            <a:r>
              <a:rPr lang="en-US" dirty="0"/>
              <a:t>#4:</a:t>
            </a:r>
          </a:p>
          <a:p>
            <a:endParaRPr lang="en-US" dirty="0"/>
          </a:p>
          <a:p>
            <a:r>
              <a:rPr lang="en-US" dirty="0"/>
              <a:t>With the</a:t>
            </a:r>
            <a:r>
              <a:rPr lang="en-US" baseline="0" dirty="0"/>
              <a:t> rise of pre-trained bots developed by our partner ecosystem, we would launch a bot marketplace for customers to readily start using bots that are pre-built for a specific service provider. We could also let customers share their experience via ratings and reviews.</a:t>
            </a:r>
          </a:p>
          <a:p>
            <a:endParaRPr lang="en-US" baseline="0" dirty="0"/>
          </a:p>
          <a:p>
            <a:r>
              <a:rPr lang="en-US" baseline="0" dirty="0"/>
              <a:t>#5:</a:t>
            </a:r>
          </a:p>
          <a:p>
            <a:endParaRPr lang="en-US" baseline="0" dirty="0"/>
          </a:p>
          <a:p>
            <a:r>
              <a:rPr lang="en-US" baseline="0" dirty="0"/>
              <a:t>The adoption of this framework lets us iterate on its development, take it to a maturity level and be ready to extend the framework for integration with complementary bots developed by service providers.</a:t>
            </a:r>
          </a:p>
          <a:p>
            <a:endParaRPr lang="en-US" baseline="0" dirty="0"/>
          </a:p>
          <a:p>
            <a:r>
              <a:rPr lang="en-US" baseline="0" dirty="0"/>
              <a:t>#6:</a:t>
            </a:r>
          </a:p>
          <a:p>
            <a:endParaRPr lang="en-US" baseline="0" dirty="0"/>
          </a:p>
          <a:p>
            <a:r>
              <a:rPr lang="en-US" baseline="0" dirty="0"/>
              <a:t>Our target is to tap the first mover advantage and position ourselves as a differentiator with respect to the competition.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0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are the basic components of the conversational API bot.</a:t>
            </a:r>
          </a:p>
          <a:p>
            <a:endParaRPr lang="en-US" baseline="0" dirty="0"/>
          </a:p>
          <a:p>
            <a:r>
              <a:rPr lang="en-US" baseline="0" dirty="0"/>
              <a:t>1) wit.ai forms the NLP layer of the framework and the bot is trained using this layer.</a:t>
            </a:r>
          </a:p>
          <a:p>
            <a:endParaRPr lang="en-US" baseline="0" dirty="0"/>
          </a:p>
          <a:p>
            <a:r>
              <a:rPr lang="en-US" baseline="0" dirty="0"/>
              <a:t>2) The bot configurator allows us to define the training phrases for natural language processing, adding intent or action to be performed for a training phrase, and adding entities or attributes for performing an action.</a:t>
            </a:r>
          </a:p>
          <a:p>
            <a:endParaRPr lang="en-US" baseline="0" dirty="0"/>
          </a:p>
          <a:p>
            <a:r>
              <a:rPr lang="en-US" baseline="0" dirty="0"/>
              <a:t>3) The service mapper is the glue that lets the bot communicate with the service provider APIs. The mapper maps intent to service methods and entities to </a:t>
            </a:r>
            <a:r>
              <a:rPr lang="en-US" baseline="0"/>
              <a:t>service method payload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4) Bot themes are pre-trained NLP models that come with pre-packaged definition of training phrases, intents and entities.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7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Thousands</a:t>
            </a:r>
            <a:r>
              <a:rPr lang="en-US" baseline="0" dirty="0"/>
              <a:t> of bot hours of training will eventually lead us to build bot themes that can help achieve operational efficiency. Themes for [Read out from slide] will become common place with the passage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4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proverbial example of a travel</a:t>
            </a:r>
            <a:r>
              <a:rPr lang="en-US" baseline="0" dirty="0"/>
              <a:t> bot chatter where an employee is asking their manager to approve a travel request.</a:t>
            </a:r>
          </a:p>
          <a:p>
            <a:endParaRPr lang="en-US" baseline="0" dirty="0"/>
          </a:p>
          <a:p>
            <a:r>
              <a:rPr lang="en-US" baseline="0" dirty="0"/>
              <a:t>The manager asks for details related to the request and the employee in turn seeks the bot’s help to fetch the details. </a:t>
            </a:r>
          </a:p>
          <a:p>
            <a:endParaRPr lang="en-US" baseline="0" dirty="0"/>
          </a:p>
          <a:p>
            <a:r>
              <a:rPr lang="en-US" baseline="0" dirty="0"/>
              <a:t>The bot returns relevant information back to the thread including a request identifier.</a:t>
            </a:r>
          </a:p>
          <a:p>
            <a:endParaRPr lang="en-US" baseline="0" dirty="0"/>
          </a:p>
          <a:p>
            <a:r>
              <a:rPr lang="en-US" baseline="0" dirty="0"/>
              <a:t>The manager then tells the bot that the request is approved and the bot completes the approval transaction.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0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jpeg"/><Relationship Id="rId4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jpeg"/><Relationship Id="rId4" Type="http://schemas.openxmlformats.org/officeDocument/2006/relationships/image" Target="../media/image1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jpeg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ackground"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the </a:t>
            </a:r>
            <a:r>
              <a:rPr lang="en-US" sz="1200" baseline="0">
                <a:solidFill>
                  <a:srgbClr val="595959"/>
                </a:solidFill>
              </a:rPr>
              <a:t>logos, </a:t>
            </a:r>
            <a:r>
              <a:rPr sz="1200" baseline="0">
                <a:solidFill>
                  <a:srgbClr val="595959"/>
                </a:solidFill>
              </a:rPr>
              <a:t>text</a:t>
            </a:r>
            <a:r>
              <a:rPr lang="en-US" sz="1200" baseline="0">
                <a:solidFill>
                  <a:srgbClr val="595959"/>
                </a:solidFill>
              </a:rPr>
              <a:t>,</a:t>
            </a:r>
            <a:r>
              <a:rPr sz="1200" baseline="0">
                <a:solidFill>
                  <a:srgbClr val="595959"/>
                </a:solidFill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solidFill>
            <a:srgbClr val="4267B2">
              <a:alpha val="20000"/>
            </a:srgbClr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00"/>
            </a:lvl1pPr>
            <a:lvl2pPr marL="0" indent="0">
              <a:spcBef>
                <a:spcPts val="0"/>
              </a:spcBef>
              <a:buNone/>
              <a:defRPr sz="300"/>
            </a:lvl2pPr>
            <a:lvl3pPr marL="0" indent="0">
              <a:spcBef>
                <a:spcPts val="0"/>
              </a:spcBef>
              <a:buNone/>
              <a:defRPr sz="300"/>
            </a:lvl3pPr>
            <a:lvl4pPr marL="0" indent="0">
              <a:spcBef>
                <a:spcPts val="0"/>
              </a:spcBef>
              <a:buNone/>
              <a:defRPr sz="300"/>
            </a:lvl4pPr>
            <a:lvl5pPr marL="0" indent="0">
              <a:spcBef>
                <a:spcPts val="0"/>
              </a:spcBef>
              <a:buNone/>
              <a:defRPr sz="300"/>
            </a:lvl5pPr>
            <a:lvl6pPr marL="0" indent="0">
              <a:spcBef>
                <a:spcPts val="0"/>
              </a:spcBef>
              <a:buNone/>
              <a:defRPr sz="300"/>
            </a:lvl6pPr>
            <a:lvl7pPr marL="0" indent="0">
              <a:spcBef>
                <a:spcPts val="0"/>
              </a:spcBef>
              <a:buNone/>
              <a:defRPr sz="300"/>
            </a:lvl7pPr>
            <a:lvl8pPr marL="0" indent="0">
              <a:spcBef>
                <a:spcPts val="0"/>
              </a:spcBef>
              <a:buNone/>
              <a:defRPr sz="300"/>
            </a:lvl8pPr>
            <a:lvl9pPr marL="0" indent="0">
              <a:spcBef>
                <a:spcPts val="0"/>
              </a:spcBef>
              <a:buNone/>
              <a:defRPr sz="300"/>
            </a:lvl9pPr>
          </a:lstStyle>
          <a:p>
            <a:pPr lvl="0"/>
            <a:r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67B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5" y="974725"/>
            <a:ext cx="6324600" cy="3128963"/>
          </a:xfrm>
        </p:spPr>
        <p:txBody>
          <a:bodyPr rIns="0" bIns="0" anchor="b">
            <a:normAutofit/>
          </a:bodyPr>
          <a:lstStyle>
            <a:lvl1pPr algn="l">
              <a:lnSpc>
                <a:spcPct val="86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221163"/>
            <a:ext cx="6334125" cy="941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8125" y="5678424"/>
            <a:ext cx="6353175" cy="56692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NAME</a:t>
            </a:r>
            <a:br>
              <a:rPr/>
            </a:br>
            <a:r>
              <a:t>TITLE AND POSITION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074420" y="249140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3</a:t>
            </a:r>
            <a:r>
              <a:rPr sz="1200" baseline="0">
                <a:solidFill>
                  <a:srgbClr val="595959"/>
                </a:solidFill>
              </a:rPr>
              <a:t>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1074420" y="3042271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2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-1074420" y="1919015"/>
            <a:ext cx="10744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DATE</a:t>
            </a:r>
            <a:r>
              <a:rPr sz="1200" b="1" baseline="0">
                <a:solidFill>
                  <a:srgbClr val="595959"/>
                </a:solidFill>
              </a:rPr>
              <a:t> PLACEMENT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-1074420" y="364075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1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2625" y="1893888"/>
            <a:ext cx="688975" cy="347603"/>
          </a:xfrm>
          <a:blipFill>
            <a:blip r:embed="rId2"/>
            <a:stretch>
              <a:fillRect/>
            </a:stretch>
          </a:blipFill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t>##.##.##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97" y="5785934"/>
            <a:ext cx="1754558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0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lum brigh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2" name="TextBox 61"/>
          <p:cNvSpPr txBox="1"/>
          <p:nvPr/>
        </p:nvSpPr>
        <p:spPr bwMode="white"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41356C-AEF4-4613-8C4B-8130F32ECC18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t>Click to add text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724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right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5"/>
            <a:ext cx="12192000" cy="6864466"/>
          </a:xfrm>
          <a:prstGeom prst="rect">
            <a:avLst/>
          </a:prstGeom>
          <a:noFill/>
        </p:spPr>
      </p:pic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t>Click to add text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20CCB89-0D38-4E73-8770-00D5824116B8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316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 bwMode="white"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034622-0B27-4A12-BD12-C92992F0DF7F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t>Click to add text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t>Click to add title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0526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white"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2D61D8A-44FE-4ABC-A651-B8BAE01BE039}" type="datetime1">
              <a:rPr lang="en-US" smtClean="0"/>
              <a:t>8/12/18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7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t>Click to add text</a:t>
            </a:r>
          </a:p>
        </p:txBody>
      </p:sp>
      <p:sp>
        <p:nvSpPr>
          <p:cNvPr id="18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6693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9543" cy="6293446"/>
          </a:xfrm>
          <a:prstGeom prst="rect">
            <a:avLst/>
          </a:prstGeom>
        </p:spPr>
      </p:pic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48229" y="974725"/>
            <a:ext cx="7545250" cy="3128963"/>
          </a:xfrm>
        </p:spPr>
        <p:txBody>
          <a:bodyPr rIns="0" bIns="0" anchor="b">
            <a:normAutofit/>
          </a:bodyPr>
          <a:lstStyle>
            <a:lvl1pPr marL="231775" indent="-173038" algn="l">
              <a:lnSpc>
                <a:spcPct val="86000"/>
              </a:lnSpc>
              <a:tabLst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t>“Click to type quote here. Type quotation marks before and </a:t>
            </a:r>
            <a:br>
              <a:rPr/>
            </a:br>
            <a:r>
              <a:t>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500505" y="4378325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800" b="0" cap="none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1500505" y="4740275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title and position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072" y="2982994"/>
            <a:ext cx="1097375" cy="1268078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/>
        </p:nvSpPr>
        <p:spPr bwMode="auto">
          <a:xfrm>
            <a:off x="9456325" y="2982994"/>
            <a:ext cx="1098122" cy="1264974"/>
          </a:xfrm>
          <a:custGeom>
            <a:avLst/>
            <a:gdLst>
              <a:gd name="T0" fmla="*/ 237 w 237"/>
              <a:gd name="T1" fmla="*/ 80 h 273"/>
              <a:gd name="T2" fmla="*/ 237 w 237"/>
              <a:gd name="T3" fmla="*/ 186 h 273"/>
              <a:gd name="T4" fmla="*/ 224 w 237"/>
              <a:gd name="T5" fmla="*/ 210 h 273"/>
              <a:gd name="T6" fmla="*/ 214 w 237"/>
              <a:gd name="T7" fmla="*/ 216 h 273"/>
              <a:gd name="T8" fmla="*/ 213 w 237"/>
              <a:gd name="T9" fmla="*/ 216 h 273"/>
              <a:gd name="T10" fmla="*/ 118 w 237"/>
              <a:gd name="T11" fmla="*/ 273 h 273"/>
              <a:gd name="T12" fmla="*/ 23 w 237"/>
              <a:gd name="T13" fmla="*/ 216 h 273"/>
              <a:gd name="T14" fmla="*/ 23 w 237"/>
              <a:gd name="T15" fmla="*/ 216 h 273"/>
              <a:gd name="T16" fmla="*/ 13 w 237"/>
              <a:gd name="T17" fmla="*/ 210 h 273"/>
              <a:gd name="T18" fmla="*/ 0 w 237"/>
              <a:gd name="T19" fmla="*/ 186 h 273"/>
              <a:gd name="T20" fmla="*/ 0 w 237"/>
              <a:gd name="T21" fmla="*/ 80 h 273"/>
              <a:gd name="T22" fmla="*/ 13 w 237"/>
              <a:gd name="T23" fmla="*/ 57 h 273"/>
              <a:gd name="T24" fmla="*/ 105 w 237"/>
              <a:gd name="T25" fmla="*/ 4 h 273"/>
              <a:gd name="T26" fmla="*/ 132 w 237"/>
              <a:gd name="T27" fmla="*/ 4 h 273"/>
              <a:gd name="T28" fmla="*/ 224 w 237"/>
              <a:gd name="T29" fmla="*/ 57 h 273"/>
              <a:gd name="T30" fmla="*/ 237 w 237"/>
              <a:gd name="T31" fmla="*/ 8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7" h="273">
                <a:moveTo>
                  <a:pt x="237" y="80"/>
                </a:moveTo>
                <a:cubicBezTo>
                  <a:pt x="237" y="186"/>
                  <a:pt x="237" y="186"/>
                  <a:pt x="237" y="186"/>
                </a:cubicBezTo>
                <a:cubicBezTo>
                  <a:pt x="237" y="195"/>
                  <a:pt x="231" y="205"/>
                  <a:pt x="224" y="210"/>
                </a:cubicBezTo>
                <a:cubicBezTo>
                  <a:pt x="214" y="216"/>
                  <a:pt x="214" y="216"/>
                  <a:pt x="214" y="216"/>
                </a:cubicBezTo>
                <a:cubicBezTo>
                  <a:pt x="213" y="216"/>
                  <a:pt x="213" y="216"/>
                  <a:pt x="213" y="216"/>
                </a:cubicBezTo>
                <a:cubicBezTo>
                  <a:pt x="118" y="273"/>
                  <a:pt x="118" y="273"/>
                  <a:pt x="118" y="273"/>
                </a:cubicBezTo>
                <a:cubicBezTo>
                  <a:pt x="23" y="216"/>
                  <a:pt x="23" y="216"/>
                  <a:pt x="23" y="216"/>
                </a:cubicBezTo>
                <a:cubicBezTo>
                  <a:pt x="23" y="216"/>
                  <a:pt x="23" y="216"/>
                  <a:pt x="23" y="216"/>
                </a:cubicBezTo>
                <a:cubicBezTo>
                  <a:pt x="13" y="210"/>
                  <a:pt x="13" y="210"/>
                  <a:pt x="13" y="210"/>
                </a:cubicBezTo>
                <a:cubicBezTo>
                  <a:pt x="6" y="205"/>
                  <a:pt x="0" y="195"/>
                  <a:pt x="0" y="18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72"/>
                  <a:pt x="6" y="61"/>
                  <a:pt x="13" y="57"/>
                </a:cubicBezTo>
                <a:cubicBezTo>
                  <a:pt x="105" y="4"/>
                  <a:pt x="105" y="4"/>
                  <a:pt x="105" y="4"/>
                </a:cubicBezTo>
                <a:cubicBezTo>
                  <a:pt x="112" y="0"/>
                  <a:pt x="124" y="0"/>
                  <a:pt x="132" y="4"/>
                </a:cubicBezTo>
                <a:cubicBezTo>
                  <a:pt x="224" y="57"/>
                  <a:pt x="224" y="57"/>
                  <a:pt x="224" y="57"/>
                </a:cubicBezTo>
                <a:cubicBezTo>
                  <a:pt x="231" y="61"/>
                  <a:pt x="237" y="72"/>
                  <a:pt x="237" y="80"/>
                </a:cubicBez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sz="11500" b="0" baseline="-1200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98F960E-5507-455A-9BC9-560A62AFE8EC}" type="datetime1">
              <a:rPr lang="en-US" smtClean="0"/>
              <a:t>8/12/18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4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>
          <a:xfrm>
            <a:off x="1248229" y="974725"/>
            <a:ext cx="7545250" cy="3128963"/>
          </a:xfrm>
        </p:spPr>
        <p:txBody>
          <a:bodyPr wrap="square" rIns="0" bIns="0" anchor="b">
            <a:normAutofit/>
          </a:bodyPr>
          <a:lstStyle>
            <a:lvl1pPr marL="231775" indent="-173038" algn="l">
              <a:lnSpc>
                <a:spcPct val="86000"/>
              </a:lnSpc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“Click to type quote here. Type quotation marks before and </a:t>
            </a:r>
            <a:br>
              <a:rPr/>
            </a:br>
            <a:r>
              <a:t>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0505" y="4378325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800" b="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>
          <a:xfrm>
            <a:off x="1500505" y="4740275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title and position</a:t>
            </a: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flipH="1">
            <a:off x="8164952" y="0"/>
            <a:ext cx="4027048" cy="2912450"/>
          </a:xfrm>
          <a:custGeom>
            <a:avLst/>
            <a:gdLst>
              <a:gd name="connsiteX0" fmla="*/ 4027048 w 4027048"/>
              <a:gd name="connsiteY0" fmla="*/ 0 h 2912450"/>
              <a:gd name="connsiteX1" fmla="*/ 0 w 4027048"/>
              <a:gd name="connsiteY1" fmla="*/ 0 h 2912450"/>
              <a:gd name="connsiteX2" fmla="*/ 0 w 4027048"/>
              <a:gd name="connsiteY2" fmla="*/ 2270637 h 2912450"/>
              <a:gd name="connsiteX3" fmla="*/ 242807 w 4027048"/>
              <a:gd name="connsiteY3" fmla="*/ 2270637 h 2912450"/>
              <a:gd name="connsiteX4" fmla="*/ 2733097 w 4027048"/>
              <a:gd name="connsiteY4" fmla="*/ 2270637 h 2912450"/>
              <a:gd name="connsiteX5" fmla="*/ 3371670 w 4027048"/>
              <a:gd name="connsiteY5" fmla="*/ 2894081 h 2912450"/>
              <a:gd name="connsiteX6" fmla="*/ 3438888 w 4027048"/>
              <a:gd name="connsiteY6" fmla="*/ 2877232 h 2912450"/>
              <a:gd name="connsiteX7" fmla="*/ 3438888 w 4027048"/>
              <a:gd name="connsiteY7" fmla="*/ 2270637 h 2912450"/>
              <a:gd name="connsiteX8" fmla="*/ 3640543 w 4027048"/>
              <a:gd name="connsiteY8" fmla="*/ 2270637 h 2912450"/>
              <a:gd name="connsiteX9" fmla="*/ 4027048 w 4027048"/>
              <a:gd name="connsiteY9" fmla="*/ 1883090 h 2912450"/>
              <a:gd name="connsiteX10" fmla="*/ 4027048 w 4027048"/>
              <a:gd name="connsiteY10" fmla="*/ 30429 h 29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7048" h="2912450">
                <a:moveTo>
                  <a:pt x="4027048" y="0"/>
                </a:moveTo>
                <a:lnTo>
                  <a:pt x="0" y="0"/>
                </a:lnTo>
                <a:lnTo>
                  <a:pt x="0" y="2270637"/>
                </a:lnTo>
                <a:lnTo>
                  <a:pt x="242807" y="2270637"/>
                </a:lnTo>
                <a:cubicBezTo>
                  <a:pt x="2733097" y="2270637"/>
                  <a:pt x="2733097" y="2270637"/>
                  <a:pt x="2733097" y="2270637"/>
                </a:cubicBezTo>
                <a:cubicBezTo>
                  <a:pt x="2733097" y="2270637"/>
                  <a:pt x="3338061" y="2877232"/>
                  <a:pt x="3371670" y="2894081"/>
                </a:cubicBezTo>
                <a:cubicBezTo>
                  <a:pt x="3405279" y="2927781"/>
                  <a:pt x="3438888" y="2910931"/>
                  <a:pt x="3438888" y="2877232"/>
                </a:cubicBezTo>
                <a:cubicBezTo>
                  <a:pt x="3438888" y="2860382"/>
                  <a:pt x="3438888" y="2270637"/>
                  <a:pt x="3438888" y="2270637"/>
                </a:cubicBezTo>
                <a:cubicBezTo>
                  <a:pt x="3640543" y="2270637"/>
                  <a:pt x="3640543" y="2270637"/>
                  <a:pt x="3640543" y="2270637"/>
                </a:cubicBezTo>
                <a:cubicBezTo>
                  <a:pt x="3859003" y="2270637"/>
                  <a:pt x="4027048" y="2085288"/>
                  <a:pt x="4027048" y="1883090"/>
                </a:cubicBezTo>
                <a:cubicBezTo>
                  <a:pt x="4027048" y="745725"/>
                  <a:pt x="4027048" y="248128"/>
                  <a:pt x="4027048" y="30429"/>
                </a:cubicBezTo>
                <a:close/>
              </a:path>
            </a:pathLst>
          </a:custGeom>
          <a:blipFill>
            <a:blip r:embed="rId2">
              <a:lum/>
              <a:alphaModFix amt="54000"/>
            </a:blip>
            <a:tile tx="0" ty="0" sx="100000" sy="10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flipH="1">
            <a:off x="7161989" y="583582"/>
            <a:ext cx="1117599" cy="1108592"/>
          </a:xfrm>
          <a:custGeom>
            <a:avLst/>
            <a:gdLst>
              <a:gd name="T0" fmla="*/ 119 w 239"/>
              <a:gd name="T1" fmla="*/ 0 h 237"/>
              <a:gd name="T2" fmla="*/ 0 w 239"/>
              <a:gd name="T3" fmla="*/ 112 h 237"/>
              <a:gd name="T4" fmla="*/ 43 w 239"/>
              <a:gd name="T5" fmla="*/ 199 h 237"/>
              <a:gd name="T6" fmla="*/ 43 w 239"/>
              <a:gd name="T7" fmla="*/ 232 h 237"/>
              <a:gd name="T8" fmla="*/ 48 w 239"/>
              <a:gd name="T9" fmla="*/ 235 h 237"/>
              <a:gd name="T10" fmla="*/ 79 w 239"/>
              <a:gd name="T11" fmla="*/ 218 h 237"/>
              <a:gd name="T12" fmla="*/ 119 w 239"/>
              <a:gd name="T13" fmla="*/ 225 h 237"/>
              <a:gd name="T14" fmla="*/ 239 w 239"/>
              <a:gd name="T15" fmla="*/ 112 h 237"/>
              <a:gd name="T16" fmla="*/ 119 w 239"/>
              <a:gd name="T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9" h="237">
                <a:moveTo>
                  <a:pt x="119" y="0"/>
                </a:moveTo>
                <a:cubicBezTo>
                  <a:pt x="53" y="0"/>
                  <a:pt x="0" y="50"/>
                  <a:pt x="0" y="112"/>
                </a:cubicBezTo>
                <a:cubicBezTo>
                  <a:pt x="0" y="147"/>
                  <a:pt x="17" y="178"/>
                  <a:pt x="43" y="199"/>
                </a:cubicBezTo>
                <a:cubicBezTo>
                  <a:pt x="43" y="199"/>
                  <a:pt x="43" y="230"/>
                  <a:pt x="43" y="232"/>
                </a:cubicBezTo>
                <a:cubicBezTo>
                  <a:pt x="42" y="235"/>
                  <a:pt x="44" y="237"/>
                  <a:pt x="48" y="235"/>
                </a:cubicBezTo>
                <a:cubicBezTo>
                  <a:pt x="51" y="233"/>
                  <a:pt x="79" y="218"/>
                  <a:pt x="79" y="218"/>
                </a:cubicBezTo>
                <a:cubicBezTo>
                  <a:pt x="91" y="223"/>
                  <a:pt x="105" y="225"/>
                  <a:pt x="119" y="225"/>
                </a:cubicBezTo>
                <a:cubicBezTo>
                  <a:pt x="185" y="225"/>
                  <a:pt x="239" y="175"/>
                  <a:pt x="239" y="112"/>
                </a:cubicBezTo>
                <a:cubicBezTo>
                  <a:pt x="239" y="50"/>
                  <a:pt x="185" y="0"/>
                  <a:pt x="119" y="0"/>
                </a:cubicBezTo>
              </a:path>
            </a:pathLst>
          </a:custGeom>
          <a:blipFill>
            <a:blip r:embed="rId2">
              <a:lum/>
              <a:alphaModFix amt="54000"/>
            </a:blip>
            <a:tile tx="0" ty="0" sx="100000" sy="10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9601784-FB74-4CB5-AA87-A754AF457B6A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3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0398" t="55084"/>
          <a:stretch/>
        </p:blipFill>
        <p:spPr>
          <a:xfrm rot="19713470">
            <a:off x="96239" y="4355861"/>
            <a:ext cx="2373634" cy="1345294"/>
          </a:xfrm>
          <a:custGeom>
            <a:avLst/>
            <a:gdLst>
              <a:gd name="connsiteX0" fmla="*/ 2373634 w 2373634"/>
              <a:gd name="connsiteY0" fmla="*/ 0 h 1345294"/>
              <a:gd name="connsiteX1" fmla="*/ 2373634 w 2373634"/>
              <a:gd name="connsiteY1" fmla="*/ 1345294 h 1345294"/>
              <a:gd name="connsiteX2" fmla="*/ 0 w 2373634"/>
              <a:gd name="connsiteY2" fmla="*/ 1345294 h 1345294"/>
              <a:gd name="connsiteX3" fmla="*/ 0 w 2373634"/>
              <a:gd name="connsiteY3" fmla="*/ 154082 h 1345294"/>
              <a:gd name="connsiteX4" fmla="*/ 94208 w 2373634"/>
              <a:gd name="connsiteY4" fmla="*/ 0 h 134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34" h="1345294">
                <a:moveTo>
                  <a:pt x="2373634" y="0"/>
                </a:moveTo>
                <a:lnTo>
                  <a:pt x="2373634" y="1345294"/>
                </a:lnTo>
                <a:lnTo>
                  <a:pt x="0" y="1345294"/>
                </a:lnTo>
                <a:lnTo>
                  <a:pt x="0" y="154082"/>
                </a:lnTo>
                <a:lnTo>
                  <a:pt x="94208" y="0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8552" flipH="1">
            <a:off x="5699511" y="2212455"/>
            <a:ext cx="6179367" cy="46473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0" y="0"/>
            <a:ext cx="12204699" cy="5029200"/>
          </a:xfrm>
          <a:prstGeom prst="rect">
            <a:avLst/>
          </a:prstGeom>
        </p:spPr>
      </p:pic>
      <p:sp>
        <p:nvSpPr>
          <p:cNvPr id="13" name="Teardrop 12"/>
          <p:cNvSpPr>
            <a:spLocks noChangeAspect="1"/>
          </p:cNvSpPr>
          <p:nvPr/>
        </p:nvSpPr>
        <p:spPr>
          <a:xfrm rot="8100000">
            <a:off x="1271904" y="4745620"/>
            <a:ext cx="457200" cy="457200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48229" y="974725"/>
            <a:ext cx="7545250" cy="3128963"/>
          </a:xfrm>
        </p:spPr>
        <p:txBody>
          <a:bodyPr rIns="0" bIns="0" anchor="b">
            <a:normAutofit/>
          </a:bodyPr>
          <a:lstStyle>
            <a:lvl1pPr marL="231775" indent="-173038" algn="l">
              <a:lnSpc>
                <a:spcPct val="86000"/>
              </a:lnSpc>
              <a:tabLst/>
              <a:defRPr sz="4400">
                <a:solidFill>
                  <a:schemeClr val="bg1"/>
                </a:solidFill>
              </a:defRPr>
            </a:lvl1pPr>
          </a:lstStyle>
          <a:p>
            <a:r>
              <a:t>“Click to type quote here. Type quotation marks before and </a:t>
            </a:r>
            <a:br>
              <a:rPr/>
            </a:br>
            <a:r>
              <a:t>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0505" y="5422030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800" b="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>
          <a:xfrm>
            <a:off x="1500505" y="5783980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Title and position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D1DB3D-F55F-471E-8183-7972EA9A9DA6}" type="datetime1">
              <a:rPr lang="en-US" smtClean="0"/>
              <a:t>8/12/18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16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893651" y="971270"/>
            <a:ext cx="8404698" cy="4884782"/>
          </a:xfrm>
          <a:custGeom>
            <a:avLst/>
            <a:gdLst>
              <a:gd name="connsiteX0" fmla="*/ 486387 w 6828817"/>
              <a:gd name="connsiteY0" fmla="*/ 0 h 3968885"/>
              <a:gd name="connsiteX1" fmla="*/ 1478604 w 6828817"/>
              <a:gd name="connsiteY1" fmla="*/ 0 h 3968885"/>
              <a:gd name="connsiteX2" fmla="*/ 6342430 w 6828817"/>
              <a:gd name="connsiteY2" fmla="*/ 0 h 3968885"/>
              <a:gd name="connsiteX3" fmla="*/ 6828817 w 6828817"/>
              <a:gd name="connsiteY3" fmla="*/ 0 h 3968885"/>
              <a:gd name="connsiteX4" fmla="*/ 6828817 w 6828817"/>
              <a:gd name="connsiteY4" fmla="*/ 486387 h 3968885"/>
              <a:gd name="connsiteX5" fmla="*/ 6828817 w 6828817"/>
              <a:gd name="connsiteY5" fmla="*/ 1828800 h 3968885"/>
              <a:gd name="connsiteX6" fmla="*/ 6828817 w 6828817"/>
              <a:gd name="connsiteY6" fmla="*/ 3482498 h 3968885"/>
              <a:gd name="connsiteX7" fmla="*/ 6342430 w 6828817"/>
              <a:gd name="connsiteY7" fmla="*/ 3968885 h 3968885"/>
              <a:gd name="connsiteX8" fmla="*/ 486387 w 6828817"/>
              <a:gd name="connsiteY8" fmla="*/ 3968885 h 3968885"/>
              <a:gd name="connsiteX9" fmla="*/ 0 w 6828817"/>
              <a:gd name="connsiteY9" fmla="*/ 3482498 h 3968885"/>
              <a:gd name="connsiteX10" fmla="*/ 0 w 6828817"/>
              <a:gd name="connsiteY10" fmla="*/ 486387 h 3968885"/>
              <a:gd name="connsiteX11" fmla="*/ 486387 w 6828817"/>
              <a:gd name="connsiteY11" fmla="*/ 0 h 39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8817" h="3968885">
                <a:moveTo>
                  <a:pt x="486387" y="0"/>
                </a:moveTo>
                <a:lnTo>
                  <a:pt x="1478604" y="0"/>
                </a:lnTo>
                <a:lnTo>
                  <a:pt x="6342430" y="0"/>
                </a:lnTo>
                <a:lnTo>
                  <a:pt x="6828817" y="0"/>
                </a:lnTo>
                <a:lnTo>
                  <a:pt x="6828817" y="486387"/>
                </a:lnTo>
                <a:lnTo>
                  <a:pt x="6828817" y="1828800"/>
                </a:lnTo>
                <a:lnTo>
                  <a:pt x="6828817" y="3482498"/>
                </a:lnTo>
                <a:cubicBezTo>
                  <a:pt x="6828817" y="3751122"/>
                  <a:pt x="6611054" y="3968885"/>
                  <a:pt x="6342430" y="3968885"/>
                </a:cubicBezTo>
                <a:lnTo>
                  <a:pt x="486387" y="3968885"/>
                </a:lnTo>
                <a:cubicBezTo>
                  <a:pt x="217763" y="3968885"/>
                  <a:pt x="0" y="3751122"/>
                  <a:pt x="0" y="3482498"/>
                </a:cubicBezTo>
                <a:lnTo>
                  <a:pt x="0" y="486387"/>
                </a:lnTo>
                <a:cubicBezTo>
                  <a:pt x="0" y="217763"/>
                  <a:pt x="217763" y="0"/>
                  <a:pt x="486387" y="0"/>
                </a:cubicBezTo>
                <a:close/>
              </a:path>
            </a:pathLst>
          </a:custGeom>
          <a:noFill/>
          <a:ln w="381000">
            <a:solidFill>
              <a:schemeClr val="accent1">
                <a:shade val="50000"/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>
          <a:xfrm>
            <a:off x="2323375" y="1425676"/>
            <a:ext cx="7545250" cy="2962833"/>
          </a:xfrm>
        </p:spPr>
        <p:txBody>
          <a:bodyPr rIns="0" bIns="0" anchor="ctr">
            <a:normAutofit/>
          </a:bodyPr>
          <a:lstStyle>
            <a:lvl1pPr marL="231775" indent="-231775" algn="ctr">
              <a:lnSpc>
                <a:spcPct val="100000"/>
              </a:lnSpc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t>“Click to type quote here. Type quotation marks before and 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2449513" y="4519065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94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>
          <a:xfrm>
            <a:off x="2451656" y="4881015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title and position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95775" y="1603552"/>
            <a:ext cx="1051229" cy="1210954"/>
            <a:chOff x="1656675" y="2226164"/>
            <a:chExt cx="1489572" cy="17158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656675" y="2226164"/>
              <a:ext cx="1489572" cy="1715899"/>
            </a:xfrm>
            <a:custGeom>
              <a:avLst/>
              <a:gdLst>
                <a:gd name="T0" fmla="*/ 237 w 237"/>
                <a:gd name="T1" fmla="*/ 80 h 273"/>
                <a:gd name="T2" fmla="*/ 237 w 237"/>
                <a:gd name="T3" fmla="*/ 186 h 273"/>
                <a:gd name="T4" fmla="*/ 224 w 237"/>
                <a:gd name="T5" fmla="*/ 210 h 273"/>
                <a:gd name="T6" fmla="*/ 214 w 237"/>
                <a:gd name="T7" fmla="*/ 216 h 273"/>
                <a:gd name="T8" fmla="*/ 213 w 237"/>
                <a:gd name="T9" fmla="*/ 216 h 273"/>
                <a:gd name="T10" fmla="*/ 118 w 237"/>
                <a:gd name="T11" fmla="*/ 273 h 273"/>
                <a:gd name="T12" fmla="*/ 23 w 237"/>
                <a:gd name="T13" fmla="*/ 216 h 273"/>
                <a:gd name="T14" fmla="*/ 23 w 237"/>
                <a:gd name="T15" fmla="*/ 216 h 273"/>
                <a:gd name="T16" fmla="*/ 13 w 237"/>
                <a:gd name="T17" fmla="*/ 210 h 273"/>
                <a:gd name="T18" fmla="*/ 0 w 237"/>
                <a:gd name="T19" fmla="*/ 186 h 273"/>
                <a:gd name="T20" fmla="*/ 0 w 237"/>
                <a:gd name="T21" fmla="*/ 80 h 273"/>
                <a:gd name="T22" fmla="*/ 13 w 237"/>
                <a:gd name="T23" fmla="*/ 57 h 273"/>
                <a:gd name="T24" fmla="*/ 105 w 237"/>
                <a:gd name="T25" fmla="*/ 4 h 273"/>
                <a:gd name="T26" fmla="*/ 132 w 237"/>
                <a:gd name="T27" fmla="*/ 4 h 273"/>
                <a:gd name="T28" fmla="*/ 224 w 237"/>
                <a:gd name="T29" fmla="*/ 57 h 273"/>
                <a:gd name="T30" fmla="*/ 237 w 237"/>
                <a:gd name="T31" fmla="*/ 8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73">
                  <a:moveTo>
                    <a:pt x="237" y="80"/>
                  </a:moveTo>
                  <a:cubicBezTo>
                    <a:pt x="237" y="186"/>
                    <a:pt x="237" y="186"/>
                    <a:pt x="237" y="186"/>
                  </a:cubicBezTo>
                  <a:cubicBezTo>
                    <a:pt x="237" y="195"/>
                    <a:pt x="231" y="205"/>
                    <a:pt x="224" y="210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3" y="216"/>
                    <a:pt x="213" y="216"/>
                    <a:pt x="213" y="216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13" y="210"/>
                    <a:pt x="13" y="210"/>
                    <a:pt x="13" y="210"/>
                  </a:cubicBezTo>
                  <a:cubicBezTo>
                    <a:pt x="6" y="205"/>
                    <a:pt x="0" y="195"/>
                    <a:pt x="0" y="18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2"/>
                    <a:pt x="6" y="61"/>
                    <a:pt x="13" y="57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12" y="0"/>
                    <a:pt x="124" y="0"/>
                    <a:pt x="132" y="4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31" y="61"/>
                    <a:pt x="237" y="72"/>
                    <a:pt x="237" y="80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 w="31750" cap="rnd">
              <a:noFill/>
              <a:beve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200"/>
            </a:p>
          </p:txBody>
        </p:sp>
        <p:sp>
          <p:nvSpPr>
            <p:cNvPr id="12" name="Title 6"/>
            <p:cNvSpPr txBox="1">
              <a:spLocks/>
            </p:cNvSpPr>
            <p:nvPr/>
          </p:nvSpPr>
          <p:spPr>
            <a:xfrm>
              <a:off x="1901552" y="2610096"/>
              <a:ext cx="970543" cy="107156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8000"/>
                </a:lnSpc>
                <a:spcBef>
                  <a:spcPct val="0"/>
                </a:spcBef>
                <a:buNone/>
                <a:defRPr sz="3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86000"/>
                </a:lnSpc>
              </a:pPr>
              <a:r>
                <a:rPr sz="9600">
                  <a:solidFill>
                    <a:schemeClr val="bg1"/>
                  </a:solidFill>
                </a:rPr>
                <a:t>“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0DB888A-4B81-4E65-BFBB-D6763E85A7DB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6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5545139" y="1065212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875" y="1203911"/>
            <a:ext cx="459469" cy="55569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260" y="2909569"/>
            <a:ext cx="11071860" cy="351791"/>
          </a:xfrm>
        </p:spPr>
        <p:txBody>
          <a:bodyPr>
            <a:normAutofit/>
          </a:bodyPr>
          <a:lstStyle>
            <a:lvl1pPr algn="ctr">
              <a:defRPr sz="1800" b="0" cap="all" spc="35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8963" y="1318260"/>
            <a:ext cx="754062" cy="769938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3400">
                <a:solidFill>
                  <a:schemeClr val="tx2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541338" y="3340828"/>
            <a:ext cx="11101387" cy="2796540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7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Box 62"/>
          <p:cNvSpPr txBox="1"/>
          <p:nvPr/>
        </p:nvSpPr>
        <p:spPr bwMode="white">
          <a:xfrm>
            <a:off x="5349135" y="12831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bg1"/>
                </a:solidFill>
                <a:latin typeface="+mn-lt"/>
              </a:rPr>
              <a:t>No.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7BCBE7-EAE0-4786-98A3-816DC1E3602C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895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 Light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260" y="2055551"/>
            <a:ext cx="11071860" cy="351791"/>
          </a:xfrm>
        </p:spPr>
        <p:txBody>
          <a:bodyPr anchor="b">
            <a:normAutofit/>
          </a:bodyPr>
          <a:lstStyle>
            <a:lvl1pPr algn="ctr">
              <a:defRPr sz="1600" b="0" cap="all" spc="35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56261" y="2570094"/>
            <a:ext cx="11062810" cy="3444937"/>
          </a:xfrm>
        </p:spPr>
        <p:txBody>
          <a:bodyPr wrap="square">
            <a:normAutofit/>
          </a:bodyPr>
          <a:lstStyle>
            <a:lvl1pPr marL="4763" indent="-4763" algn="ctr">
              <a:lnSpc>
                <a:spcPct val="80000"/>
              </a:lnSpc>
              <a:buFont typeface="Arial" panose="020B0604020202020204" pitchFamily="34" charset="0"/>
              <a:buChar char="​"/>
              <a:defRPr sz="8800" spc="0" baseline="0">
                <a:solidFill>
                  <a:schemeClr val="tx1"/>
                </a:solidFill>
                <a:latin typeface="+mj-lt"/>
              </a:defRPr>
            </a:lvl1pPr>
            <a:lvl2pPr marL="1588" indent="-1588" algn="ctr">
              <a:spcBef>
                <a:spcPts val="5400"/>
              </a:spcBef>
              <a:buFont typeface="Arial" panose="020B0604020202020204" pitchFamily="34" charset="0"/>
              <a:buChar char="​"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3175" indent="-3175" algn="ctr">
              <a:buFont typeface="Arial" panose="020B0604020202020204" pitchFamily="34" charset="0"/>
              <a:buChar char="​"/>
              <a:defRPr sz="2400">
                <a:solidFill>
                  <a:schemeClr val="accent6"/>
                </a:solidFill>
              </a:defRPr>
            </a:lvl3pPr>
            <a:lvl4pPr algn="ctr">
              <a:defRPr sz="2400">
                <a:solidFill>
                  <a:schemeClr val="accent6"/>
                </a:solidFill>
              </a:defRPr>
            </a:lvl4pPr>
            <a:lvl5pPr algn="ctr">
              <a:defRPr sz="2400">
                <a:solidFill>
                  <a:schemeClr val="accent6"/>
                </a:solidFill>
              </a:defRPr>
            </a:lvl5pPr>
          </a:lstStyle>
          <a:p>
            <a:pPr lvl="0"/>
            <a:r>
              <a:t>Headline copy</a:t>
            </a:r>
          </a:p>
          <a:p>
            <a:pPr lvl="1"/>
            <a:r>
              <a:t>Sub-headline copy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AC6F3D-602F-4A51-9356-FD9314547005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</a:t>
            </a:r>
            <a:br>
              <a:rPr sz="1200" baseline="0">
                <a:solidFill>
                  <a:srgbClr val="595959"/>
                </a:solidFill>
              </a:rPr>
            </a:br>
            <a:r>
              <a:rPr sz="1200" baseline="0">
                <a:solidFill>
                  <a:srgbClr val="595959"/>
                </a:solidFill>
              </a:rPr>
              <a:t>the text.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2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gradFill>
            <a:gsLst>
              <a:gs pos="0">
                <a:schemeClr val="bg1">
                  <a:alpha val="59000"/>
                </a:schemeClr>
              </a:gs>
              <a:gs pos="71000">
                <a:schemeClr val="bg1">
                  <a:alpha val="93000"/>
                </a:schemeClr>
              </a:gs>
            </a:gsLst>
            <a:lin ang="10200000" scaled="0"/>
          </a:gra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00"/>
            </a:lvl1pPr>
            <a:lvl2pPr marL="0" indent="0">
              <a:spcBef>
                <a:spcPts val="0"/>
              </a:spcBef>
              <a:buNone/>
              <a:defRPr sz="300"/>
            </a:lvl2pPr>
            <a:lvl3pPr marL="0" indent="0">
              <a:spcBef>
                <a:spcPts val="0"/>
              </a:spcBef>
              <a:buNone/>
              <a:defRPr sz="300"/>
            </a:lvl3pPr>
            <a:lvl4pPr marL="0" indent="0">
              <a:spcBef>
                <a:spcPts val="0"/>
              </a:spcBef>
              <a:buNone/>
              <a:defRPr sz="300"/>
            </a:lvl4pPr>
            <a:lvl5pPr marL="0" indent="0">
              <a:spcBef>
                <a:spcPts val="0"/>
              </a:spcBef>
              <a:buNone/>
              <a:defRPr sz="300"/>
            </a:lvl5pPr>
            <a:lvl6pPr marL="0" indent="0">
              <a:spcBef>
                <a:spcPts val="0"/>
              </a:spcBef>
              <a:buNone/>
              <a:defRPr sz="300"/>
            </a:lvl6pPr>
            <a:lvl7pPr marL="0" indent="0">
              <a:spcBef>
                <a:spcPts val="0"/>
              </a:spcBef>
              <a:buNone/>
              <a:defRPr sz="300"/>
            </a:lvl7pPr>
            <a:lvl8pPr marL="0" indent="0">
              <a:spcBef>
                <a:spcPts val="0"/>
              </a:spcBef>
              <a:buNone/>
              <a:defRPr sz="300"/>
            </a:lvl8pPr>
            <a:lvl9pPr marL="0" indent="0">
              <a:spcBef>
                <a:spcPts val="0"/>
              </a:spcBef>
              <a:buNone/>
              <a:defRPr sz="300"/>
            </a:lvl9pPr>
          </a:lstStyle>
          <a:p>
            <a:pPr lvl="0"/>
            <a: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5" y="974725"/>
            <a:ext cx="6324600" cy="3128963"/>
          </a:xfrm>
        </p:spPr>
        <p:txBody>
          <a:bodyPr rIns="0" bIns="0" anchor="b">
            <a:normAutofit/>
          </a:bodyPr>
          <a:lstStyle>
            <a:lvl1pPr algn="l">
              <a:lnSpc>
                <a:spcPct val="86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221163"/>
            <a:ext cx="6334125" cy="941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8125" y="5678424"/>
            <a:ext cx="6353175" cy="56692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t>CLICK TO ADD NAME</a:t>
            </a:r>
            <a:br>
              <a:rPr/>
            </a:br>
            <a:r>
              <a:t>TITLE AND POSITION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074420" y="249140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3</a:t>
            </a:r>
            <a:r>
              <a:rPr sz="1200" baseline="0">
                <a:solidFill>
                  <a:srgbClr val="595959"/>
                </a:solidFill>
              </a:rPr>
              <a:t>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074420" y="3042271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2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74420" y="1919015"/>
            <a:ext cx="10744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DATE</a:t>
            </a:r>
            <a:r>
              <a:rPr sz="1200" b="1" baseline="0">
                <a:solidFill>
                  <a:srgbClr val="595959"/>
                </a:solidFill>
              </a:rPr>
              <a:t> PLACEMENT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074420" y="364075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1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the </a:t>
            </a:r>
            <a:r>
              <a:rPr lang="en-US" sz="1200" baseline="0">
                <a:solidFill>
                  <a:srgbClr val="595959"/>
                </a:solidFill>
              </a:rPr>
              <a:t>logos, text,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2625" y="1893888"/>
            <a:ext cx="688975" cy="347603"/>
          </a:xfrm>
          <a:blipFill>
            <a:blip r:embed="rId2"/>
            <a:stretch>
              <a:fillRect/>
            </a:stretch>
          </a:blipFill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t>##.##.##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87" y="5758827"/>
            <a:ext cx="1754558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6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 Dark Backgro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56260" y="2063366"/>
            <a:ext cx="11071860" cy="351791"/>
          </a:xfrm>
        </p:spPr>
        <p:txBody>
          <a:bodyPr anchor="b">
            <a:normAutofit/>
          </a:bodyPr>
          <a:lstStyle>
            <a:lvl1pPr algn="ctr">
              <a:defRPr sz="1600" b="0" cap="all" spc="3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56261" y="2570094"/>
            <a:ext cx="11062810" cy="3444937"/>
          </a:xfrm>
        </p:spPr>
        <p:txBody>
          <a:bodyPr wrap="square">
            <a:normAutofit/>
          </a:bodyPr>
          <a:lstStyle>
            <a:lvl1pPr marL="4763" indent="-4763" algn="ctr">
              <a:lnSpc>
                <a:spcPct val="80000"/>
              </a:lnSpc>
              <a:buFont typeface="Arial" panose="020B0604020202020204" pitchFamily="34" charset="0"/>
              <a:buChar char="​"/>
              <a:defRPr sz="8800" spc="0" baseline="0">
                <a:solidFill>
                  <a:schemeClr val="tx1"/>
                </a:solidFill>
                <a:latin typeface="+mj-lt"/>
              </a:defRPr>
            </a:lvl1pPr>
            <a:lvl2pPr marL="1588" indent="-1588" algn="ctr">
              <a:spcBef>
                <a:spcPts val="5400"/>
              </a:spcBef>
              <a:buFont typeface="Arial" panose="020B0604020202020204" pitchFamily="34" charset="0"/>
              <a:buChar char="​"/>
              <a:defRPr sz="2100">
                <a:solidFill>
                  <a:schemeClr val="tx1"/>
                </a:solidFill>
              </a:defRPr>
            </a:lvl2pPr>
            <a:lvl3pPr marL="3175" indent="-3175" algn="ctr">
              <a:buFont typeface="Arial" panose="020B0604020202020204" pitchFamily="34" charset="0"/>
              <a:buChar char="​"/>
              <a:defRPr sz="2400">
                <a:solidFill>
                  <a:schemeClr val="tx1"/>
                </a:solidFill>
              </a:defRPr>
            </a:lvl3pPr>
            <a:lvl4pPr algn="ctr">
              <a:defRPr sz="2400">
                <a:solidFill>
                  <a:schemeClr val="tx1"/>
                </a:solidFill>
              </a:defRPr>
            </a:lvl4pPr>
            <a:lvl5pPr algn="ctr">
              <a:defRPr sz="240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None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Headline copy</a:t>
            </a:r>
          </a:p>
          <a:p>
            <a:pPr lvl="1"/>
            <a:r>
              <a:t>Sub-headline copy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D0D0F33-FAA1-4004-A4A3-590380D97CC1}" type="datetime1">
              <a:rPr lang="en-US" smtClean="0"/>
              <a:t>8/12/18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</a:t>
            </a:r>
            <a:br>
              <a:rPr sz="1200" baseline="0">
                <a:solidFill>
                  <a:srgbClr val="595959"/>
                </a:solidFill>
              </a:rPr>
            </a:br>
            <a:r>
              <a:rPr sz="1200" baseline="0">
                <a:solidFill>
                  <a:srgbClr val="595959"/>
                </a:solidFill>
              </a:rPr>
              <a:t>the text.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8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8274"/>
            <a:ext cx="4768849" cy="5419726"/>
          </a:xfrm>
          <a:custGeom>
            <a:avLst/>
            <a:gdLst>
              <a:gd name="connsiteX0" fmla="*/ 2212477 w 4768849"/>
              <a:gd name="connsiteY0" fmla="*/ 0 h 5419726"/>
              <a:gd name="connsiteX1" fmla="*/ 4768849 w 4768849"/>
              <a:gd name="connsiteY1" fmla="*/ 2549723 h 5419726"/>
              <a:gd name="connsiteX2" fmla="*/ 3252251 w 4768849"/>
              <a:gd name="connsiteY2" fmla="*/ 5289628 h 5419726"/>
              <a:gd name="connsiteX3" fmla="*/ 3112526 w 4768849"/>
              <a:gd name="connsiteY3" fmla="*/ 5419726 h 5419726"/>
              <a:gd name="connsiteX4" fmla="*/ 1320267 w 4768849"/>
              <a:gd name="connsiteY4" fmla="*/ 5419726 h 5419726"/>
              <a:gd name="connsiteX5" fmla="*/ 1240862 w 4768849"/>
              <a:gd name="connsiteY5" fmla="*/ 5345743 h 5419726"/>
              <a:gd name="connsiteX6" fmla="*/ 76278 w 4768849"/>
              <a:gd name="connsiteY6" fmla="*/ 3898900 h 5419726"/>
              <a:gd name="connsiteX7" fmla="*/ 0 w 4768849"/>
              <a:gd name="connsiteY7" fmla="*/ 3754712 h 5419726"/>
              <a:gd name="connsiteX8" fmla="*/ 0 w 4768849"/>
              <a:gd name="connsiteY8" fmla="*/ 1315372 h 5419726"/>
              <a:gd name="connsiteX9" fmla="*/ 112333 w 4768849"/>
              <a:gd name="connsiteY9" fmla="*/ 1128864 h 5419726"/>
              <a:gd name="connsiteX10" fmla="*/ 2212477 w 4768849"/>
              <a:gd name="connsiteY10" fmla="*/ 0 h 541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68849" h="5419726">
                <a:moveTo>
                  <a:pt x="2212477" y="0"/>
                </a:moveTo>
                <a:cubicBezTo>
                  <a:pt x="3613566" y="0"/>
                  <a:pt x="4768849" y="1152279"/>
                  <a:pt x="4768849" y="2549723"/>
                </a:cubicBezTo>
                <a:cubicBezTo>
                  <a:pt x="4768849" y="3597806"/>
                  <a:pt x="3959997" y="4607103"/>
                  <a:pt x="3252251" y="5289628"/>
                </a:cubicBezTo>
                <a:lnTo>
                  <a:pt x="3112526" y="5419726"/>
                </a:lnTo>
                <a:lnTo>
                  <a:pt x="1320267" y="5419726"/>
                </a:lnTo>
                <a:lnTo>
                  <a:pt x="1240862" y="5345743"/>
                </a:lnTo>
                <a:cubicBezTo>
                  <a:pt x="835630" y="4958322"/>
                  <a:pt x="387807" y="4456987"/>
                  <a:pt x="76278" y="3898900"/>
                </a:cubicBezTo>
                <a:lnTo>
                  <a:pt x="0" y="3754712"/>
                </a:lnTo>
                <a:lnTo>
                  <a:pt x="0" y="1315372"/>
                </a:lnTo>
                <a:lnTo>
                  <a:pt x="112333" y="1128864"/>
                </a:lnTo>
                <a:cubicBezTo>
                  <a:pt x="566736" y="450109"/>
                  <a:pt x="1336797" y="0"/>
                  <a:pt x="221247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011680" anchor="t">
            <a:noAutofit/>
          </a:bodyPr>
          <a:lstStyle>
            <a:lvl1pPr marL="0" indent="0" algn="ctr">
              <a:buFont typeface="Arial" panose="020B0604020202020204" pitchFamily="34" charset="0"/>
              <a:buChar char="​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Click on the icon below to </a:t>
            </a:r>
            <a:br>
              <a:rPr/>
            </a:br>
            <a:r>
              <a:t>place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450" y="1847850"/>
            <a:ext cx="6249670" cy="4496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6E292E5-0B64-4DA9-B251-FD39CBF92190}" type="datetime1">
              <a:rPr lang="en-US" smtClean="0"/>
              <a:t>8/12/18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>
          <a:xfrm>
            <a:off x="5378450" y="6481611"/>
            <a:ext cx="5188042" cy="246888"/>
          </a:xfr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4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450" y="1847850"/>
            <a:ext cx="6249670" cy="4496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20296" t="3488"/>
          <a:stretch>
            <a:fillRect/>
          </a:stretch>
        </p:blipFill>
        <p:spPr>
          <a:xfrm>
            <a:off x="0" y="1"/>
            <a:ext cx="3755346" cy="5495549"/>
          </a:xfrm>
          <a:custGeom>
            <a:avLst/>
            <a:gdLst>
              <a:gd name="connsiteX0" fmla="*/ 0 w 3755346"/>
              <a:gd name="connsiteY0" fmla="*/ 0 h 5495549"/>
              <a:gd name="connsiteX1" fmla="*/ 3755346 w 3755346"/>
              <a:gd name="connsiteY1" fmla="*/ 0 h 5495549"/>
              <a:gd name="connsiteX2" fmla="*/ 3755346 w 3755346"/>
              <a:gd name="connsiteY2" fmla="*/ 5495549 h 5495549"/>
              <a:gd name="connsiteX3" fmla="*/ 0 w 3755346"/>
              <a:gd name="connsiteY3" fmla="*/ 5495549 h 549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5346" h="5495549">
                <a:moveTo>
                  <a:pt x="0" y="0"/>
                </a:moveTo>
                <a:lnTo>
                  <a:pt x="3755346" y="0"/>
                </a:lnTo>
                <a:lnTo>
                  <a:pt x="3755346" y="5495549"/>
                </a:lnTo>
                <a:lnTo>
                  <a:pt x="0" y="5495549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D36CBC-1C82-4083-8286-5200BA9B0862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2219829" y="2172037"/>
            <a:ext cx="2230175" cy="2559619"/>
          </a:xfrm>
          <a:custGeom>
            <a:avLst/>
            <a:gdLst>
              <a:gd name="connsiteX0" fmla="*/ 1111559 w 2230175"/>
              <a:gd name="connsiteY0" fmla="*/ 0 h 2559619"/>
              <a:gd name="connsiteX1" fmla="*/ 1242123 w 2230175"/>
              <a:gd name="connsiteY1" fmla="*/ 28231 h 2559619"/>
              <a:gd name="connsiteX2" fmla="*/ 2107845 w 2230175"/>
              <a:gd name="connsiteY2" fmla="*/ 526981 h 2559619"/>
              <a:gd name="connsiteX3" fmla="*/ 2230175 w 2230175"/>
              <a:gd name="connsiteY3" fmla="*/ 743419 h 2559619"/>
              <a:gd name="connsiteX4" fmla="*/ 2230175 w 2230175"/>
              <a:gd name="connsiteY4" fmla="*/ 1740918 h 2559619"/>
              <a:gd name="connsiteX5" fmla="*/ 2107845 w 2230175"/>
              <a:gd name="connsiteY5" fmla="*/ 1966766 h 2559619"/>
              <a:gd name="connsiteX6" fmla="*/ 2013745 w 2230175"/>
              <a:gd name="connsiteY6" fmla="*/ 2023229 h 2559619"/>
              <a:gd name="connsiteX7" fmla="*/ 2004335 w 2230175"/>
              <a:gd name="connsiteY7" fmla="*/ 2023229 h 2559619"/>
              <a:gd name="connsiteX8" fmla="*/ 1110383 w 2230175"/>
              <a:gd name="connsiteY8" fmla="*/ 2559619 h 2559619"/>
              <a:gd name="connsiteX9" fmla="*/ 216430 w 2230175"/>
              <a:gd name="connsiteY9" fmla="*/ 2023229 h 2559619"/>
              <a:gd name="connsiteX10" fmla="*/ 122330 w 2230175"/>
              <a:gd name="connsiteY10" fmla="*/ 1966766 h 2559619"/>
              <a:gd name="connsiteX11" fmla="*/ 0 w 2230175"/>
              <a:gd name="connsiteY11" fmla="*/ 1740918 h 2559619"/>
              <a:gd name="connsiteX12" fmla="*/ 0 w 2230175"/>
              <a:gd name="connsiteY12" fmla="*/ 743419 h 2559619"/>
              <a:gd name="connsiteX13" fmla="*/ 122330 w 2230175"/>
              <a:gd name="connsiteY13" fmla="*/ 526981 h 2559619"/>
              <a:gd name="connsiteX14" fmla="*/ 988052 w 2230175"/>
              <a:gd name="connsiteY14" fmla="*/ 28231 h 2559619"/>
              <a:gd name="connsiteX15" fmla="*/ 1111559 w 2230175"/>
              <a:gd name="connsiteY15" fmla="*/ 0 h 25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30175" h="2559619">
                <a:moveTo>
                  <a:pt x="1111559" y="0"/>
                </a:moveTo>
                <a:cubicBezTo>
                  <a:pt x="1157433" y="0"/>
                  <a:pt x="1204483" y="9411"/>
                  <a:pt x="1242123" y="28231"/>
                </a:cubicBezTo>
                <a:cubicBezTo>
                  <a:pt x="2107845" y="526981"/>
                  <a:pt x="2107845" y="526981"/>
                  <a:pt x="2107845" y="526981"/>
                </a:cubicBezTo>
                <a:cubicBezTo>
                  <a:pt x="2173715" y="564622"/>
                  <a:pt x="2230175" y="668136"/>
                  <a:pt x="2230175" y="743419"/>
                </a:cubicBezTo>
                <a:cubicBezTo>
                  <a:pt x="2230175" y="1740918"/>
                  <a:pt x="2230175" y="1740918"/>
                  <a:pt x="2230175" y="1740918"/>
                </a:cubicBezTo>
                <a:cubicBezTo>
                  <a:pt x="2230175" y="1825611"/>
                  <a:pt x="2173715" y="1919715"/>
                  <a:pt x="2107845" y="1966766"/>
                </a:cubicBezTo>
                <a:cubicBezTo>
                  <a:pt x="2013745" y="2023229"/>
                  <a:pt x="2013745" y="2023229"/>
                  <a:pt x="2013745" y="2023229"/>
                </a:cubicBezTo>
                <a:cubicBezTo>
                  <a:pt x="2004335" y="2023229"/>
                  <a:pt x="2004335" y="2023229"/>
                  <a:pt x="2004335" y="2023229"/>
                </a:cubicBezTo>
                <a:cubicBezTo>
                  <a:pt x="1110383" y="2559619"/>
                  <a:pt x="1110383" y="2559619"/>
                  <a:pt x="1110383" y="2559619"/>
                </a:cubicBezTo>
                <a:cubicBezTo>
                  <a:pt x="216430" y="2023229"/>
                  <a:pt x="216430" y="2023229"/>
                  <a:pt x="216430" y="2023229"/>
                </a:cubicBezTo>
                <a:cubicBezTo>
                  <a:pt x="122330" y="1966766"/>
                  <a:pt x="122330" y="1966766"/>
                  <a:pt x="122330" y="1966766"/>
                </a:cubicBezTo>
                <a:cubicBezTo>
                  <a:pt x="56460" y="1919715"/>
                  <a:pt x="0" y="1825611"/>
                  <a:pt x="0" y="1740918"/>
                </a:cubicBezTo>
                <a:cubicBezTo>
                  <a:pt x="0" y="743419"/>
                  <a:pt x="0" y="743419"/>
                  <a:pt x="0" y="743419"/>
                </a:cubicBezTo>
                <a:cubicBezTo>
                  <a:pt x="0" y="668136"/>
                  <a:pt x="56460" y="564622"/>
                  <a:pt x="122330" y="526981"/>
                </a:cubicBezTo>
                <a:cubicBezTo>
                  <a:pt x="988052" y="28231"/>
                  <a:pt x="988052" y="28231"/>
                  <a:pt x="988052" y="28231"/>
                </a:cubicBezTo>
                <a:cubicBezTo>
                  <a:pt x="1020988" y="9411"/>
                  <a:pt x="1065685" y="0"/>
                  <a:pt x="11115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640080" r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4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​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90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/>
          <p:cNvSpPr>
            <a:spLocks noGrp="1"/>
          </p:cNvSpPr>
          <p:nvPr>
            <p:ph type="body" sz="quarter" idx="44" hasCustomPrompt="1"/>
          </p:nvPr>
        </p:nvSpPr>
        <p:spPr>
          <a:xfrm>
            <a:off x="1048082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5" hasCustomPrompt="1"/>
          </p:nvPr>
        </p:nvSpPr>
        <p:spPr>
          <a:xfrm>
            <a:off x="388948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46" hasCustomPrompt="1"/>
          </p:nvPr>
        </p:nvSpPr>
        <p:spPr>
          <a:xfrm>
            <a:off x="6730888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956019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68" y="1239163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046470" y="1239163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87111" y="1239163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59594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99345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6236716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9074087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559594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3397758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6235922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9074087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6A0B3E4E-3579-43AE-997A-83AB6646D9DE}" type="datetime1">
              <a:rPr lang="en-US" smtClean="0"/>
              <a:t>8/12/18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8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with Icon and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9"/>
          <p:cNvSpPr>
            <a:spLocks noGrp="1"/>
          </p:cNvSpPr>
          <p:nvPr>
            <p:ph type="body" sz="quarter" idx="44" hasCustomPrompt="1"/>
          </p:nvPr>
        </p:nvSpPr>
        <p:spPr>
          <a:xfrm>
            <a:off x="1048082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5" hasCustomPrompt="1"/>
          </p:nvPr>
        </p:nvSpPr>
        <p:spPr>
          <a:xfrm>
            <a:off x="388948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6" hasCustomPrompt="1"/>
          </p:nvPr>
        </p:nvSpPr>
        <p:spPr>
          <a:xfrm>
            <a:off x="6730888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956019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icon here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68" y="1239163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046470" y="1239163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87111" y="1239163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561974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61974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3403377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403377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6244780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6244780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9074087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9074087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561974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3403377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6244780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9074087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918305C-636B-466E-ADB2-D05A2DEAE5C8}" type="datetime1">
              <a:rPr lang="en-US" smtClean="0"/>
              <a:t>8/12/18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955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5608212"/>
            <a:ext cx="12193057" cy="1249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1749704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1045029" y="2133251"/>
            <a:ext cx="753042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4359394" y="2133251"/>
            <a:ext cx="742826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7663543" y="2133251"/>
            <a:ext cx="758731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1045029" y="3913469"/>
            <a:ext cx="753042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4359394" y="3913469"/>
            <a:ext cx="742826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7663543" y="3913469"/>
            <a:ext cx="758731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3"/>
          </p:nvPr>
        </p:nvSpPr>
        <p:spPr>
          <a:xfrm>
            <a:off x="2167402" y="2133251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35"/>
          <p:cNvSpPr>
            <a:spLocks noGrp="1"/>
          </p:cNvSpPr>
          <p:nvPr>
            <p:ph type="body" sz="quarter" idx="38"/>
          </p:nvPr>
        </p:nvSpPr>
        <p:spPr>
          <a:xfrm>
            <a:off x="5471576" y="2133251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39"/>
          </p:nvPr>
        </p:nvSpPr>
        <p:spPr>
          <a:xfrm>
            <a:off x="8791605" y="2133251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40"/>
          </p:nvPr>
        </p:nvSpPr>
        <p:spPr>
          <a:xfrm>
            <a:off x="5471576" y="3913120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35"/>
          <p:cNvSpPr>
            <a:spLocks noGrp="1"/>
          </p:cNvSpPr>
          <p:nvPr>
            <p:ph type="body" sz="quarter" idx="41"/>
          </p:nvPr>
        </p:nvSpPr>
        <p:spPr>
          <a:xfrm>
            <a:off x="8791605" y="3913120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35"/>
          <p:cNvSpPr>
            <a:spLocks noGrp="1"/>
          </p:cNvSpPr>
          <p:nvPr>
            <p:ph type="body" sz="quarter" idx="42"/>
          </p:nvPr>
        </p:nvSpPr>
        <p:spPr>
          <a:xfrm>
            <a:off x="2167402" y="3913120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9C872FE9-1A84-4333-BA3F-CF106A6052B5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85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"/>
          <a:stretch/>
        </p:blipFill>
        <p:spPr>
          <a:xfrm>
            <a:off x="0" y="1877069"/>
            <a:ext cx="12192000" cy="4980931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1148206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1148206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8826298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8826298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18"/>
          </p:nvPr>
        </p:nvSpPr>
        <p:spPr>
          <a:xfrm>
            <a:off x="6266934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6266934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52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707570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3707570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B587582-E06F-4808-B658-CB1519088128}" type="datetime1">
              <a:rPr lang="en-US" smtClean="0"/>
              <a:t>8/12/18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3506553" y="2194916"/>
            <a:ext cx="91440" cy="329184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6046470" y="2194916"/>
            <a:ext cx="91440" cy="329184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8625281" y="2194916"/>
            <a:ext cx="91440" cy="329184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8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3001324"/>
            <a:ext cx="12193057" cy="2237426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226703"/>
            <a:ext cx="12192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559594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559594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3346926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346926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8"/>
          </p:nvPr>
        </p:nvSpPr>
        <p:spPr>
          <a:xfrm>
            <a:off x="6134258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6134258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8921590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921590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t>#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59594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46926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134258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40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8921590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95B8BD24-F077-4EC7-B141-17E6FC5DE490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4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509044"/>
            <a:ext cx="11004234" cy="457240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855624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t>YEAR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2925050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t>YEAR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4994476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t>YEAR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7063902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t>YEAR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9133330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t>YEAR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84672" y="1824309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Title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6481905" y="1824309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1" hasCustomPrompt="1"/>
          </p:nvPr>
        </p:nvSpPr>
        <p:spPr>
          <a:xfrm>
            <a:off x="3839144" y="4344882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22" hasCustomPrompt="1"/>
          </p:nvPr>
        </p:nvSpPr>
        <p:spPr>
          <a:xfrm>
            <a:off x="8960353" y="4344882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t>Title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FC6589D-2020-47DB-9683-8BBF4F2AD1BB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1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Support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5029200" cy="480999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A7EBFB-943A-45DC-94CE-B091EBD756CA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1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167" y="344010"/>
            <a:ext cx="11055096" cy="5016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678F1F-3623-4E09-BC30-9FD79677C85C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3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yramid/Fun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9532" y="1535113"/>
            <a:ext cx="3919538" cy="4881110"/>
          </a:xfrm>
        </p:spPr>
        <p:txBody>
          <a:bodyPr/>
          <a:lstStyle>
            <a:lvl1pPr marL="3175" indent="-3175">
              <a:lnSpc>
                <a:spcPct val="98000"/>
              </a:lnSpc>
              <a:spcBef>
                <a:spcPts val="1800"/>
              </a:spcBef>
              <a:buFont typeface="Arial" panose="020B0604020202020204" pitchFamily="34" charset="0"/>
              <a:buChar char="​"/>
              <a:defRPr sz="1400" cap="all" spc="100" normalizeH="0" baseline="0">
                <a:solidFill>
                  <a:schemeClr val="tx2"/>
                </a:solidFill>
                <a:latin typeface="FreightSansLFPro SmBd" panose="02000503040000020004" pitchFamily="50" charset="0"/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​"/>
              <a:tabLst/>
              <a:defRPr/>
            </a:lvl2pPr>
            <a:lvl3pPr marL="171450" indent="-171450">
              <a:lnSpc>
                <a:spcPct val="98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4pPr>
            <a:lvl5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3"/>
                </a:solidFill>
                <a:latin typeface="FreightSansLFPro SmBd" panose="02000503040000020004" pitchFamily="50" charset="0"/>
              </a:defRPr>
            </a:lvl5pPr>
            <a:lvl6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4"/>
                </a:solidFill>
                <a:latin typeface="FreightSansLFPro SmBd" panose="02000503040000020004" pitchFamily="50" charset="0"/>
              </a:defRPr>
            </a:lvl6pPr>
            <a:lvl7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5"/>
                </a:solidFill>
                <a:latin typeface="FreightSansLFPro SmBd" panose="02000503040000020004" pitchFamily="50" charset="0"/>
              </a:defRPr>
            </a:lvl7pPr>
            <a:lvl8pPr>
              <a:lnSpc>
                <a:spcPct val="98000"/>
              </a:lnSpc>
              <a:spcBef>
                <a:spcPts val="0"/>
              </a:spcBef>
              <a:spcAft>
                <a:spcPts val="400"/>
              </a:spcAft>
              <a:defRPr sz="2400">
                <a:latin typeface="+mj-lt"/>
              </a:defRPr>
            </a:lvl8pPr>
            <a:lvl9pPr>
              <a:lnSpc>
                <a:spcPct val="98000"/>
              </a:lnSpc>
              <a:spcBef>
                <a:spcPts val="0"/>
              </a:spcBef>
              <a:spcAft>
                <a:spcPts val="400"/>
              </a:spcAf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62586" y="6481611"/>
            <a:ext cx="9998734" cy="2468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7565" y="6481611"/>
            <a:ext cx="621505" cy="244475"/>
          </a:xfrm>
          <a:prstGeom prst="rect">
            <a:avLst/>
          </a:prstGeom>
        </p:spPr>
        <p:txBody>
          <a:bodyPr/>
          <a:lstStyle/>
          <a:p>
            <a:fld id="{49C094C9-A251-447D-A791-072B287E3353}" type="slidenum">
              <a:rPr/>
              <a:t>‹#›</a:t>
            </a:fld>
            <a:endParaRPr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15" name="SmartArt Placeholder 14"/>
          <p:cNvSpPr>
            <a:spLocks noGrp="1"/>
          </p:cNvSpPr>
          <p:nvPr>
            <p:ph type="dgm" sz="quarter" idx="14"/>
          </p:nvPr>
        </p:nvSpPr>
        <p:spPr>
          <a:xfrm>
            <a:off x="561974" y="1535113"/>
            <a:ext cx="6308071" cy="4808537"/>
          </a:xfrm>
        </p:spPr>
        <p:txBody>
          <a:bodyPr/>
          <a:lstStyle/>
          <a:p>
            <a:r>
              <a:rPr lang="en-US" dirty="0"/>
              <a:t>Click icon to add SmartArt graphic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1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323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96000" y="1682016"/>
            <a:ext cx="0" cy="433115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34870" y="3891135"/>
            <a:ext cx="892226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310674" y="1338044"/>
            <a:ext cx="3563031" cy="27964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t>Axis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310674" y="6102563"/>
            <a:ext cx="3563031" cy="27964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t>Axis 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0681262" y="3706469"/>
            <a:ext cx="1343831" cy="369332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t>Axis Title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166907" y="3706469"/>
            <a:ext cx="1343831" cy="369332"/>
          </a:xfrm>
        </p:spPr>
        <p:txBody>
          <a:bodyPr anchor="ctr"/>
          <a:lstStyle>
            <a:lvl1pPr marL="0" indent="0" algn="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t>Axis 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EE05D39-11F0-46D5-9C42-8FC3D0B5D070}" type="datetime1">
              <a:rPr lang="en-US" smtClean="0"/>
              <a:t>8/12/18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6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58687"/>
            <a:ext cx="12192000" cy="15571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594" y="6317170"/>
            <a:ext cx="11068526" cy="157011"/>
          </a:xfrm>
          <a:prstGeom prst="roundRect">
            <a:avLst>
              <a:gd name="adj" fmla="val 50000"/>
            </a:avLst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311284" y="1534438"/>
            <a:ext cx="11316836" cy="4809996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991BE6-15ED-46BE-A91D-1EB80F54F311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8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732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 Two Row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632" y="1534438"/>
            <a:ext cx="11058488" cy="2286000"/>
          </a:xfrm>
        </p:spPr>
        <p:txBody>
          <a:bodyPr numCol="3" spcCol="4572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569632" y="4058434"/>
            <a:ext cx="11058488" cy="2286000"/>
          </a:xfrm>
        </p:spPr>
        <p:txBody>
          <a:bodyPr numCol="3" spcCol="4572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E1D7F84-7E80-4AE1-BEF0-AFE5CE843AEA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3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"/>
          <a:lstStyle>
            <a:lvl1pPr marL="0" indent="0">
              <a:buNone/>
              <a:defRPr baseline="0"/>
            </a:lvl1pPr>
          </a:lstStyle>
          <a:p>
            <a:r>
              <a:t>Click on icon to insert a 1280x720 px  photo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21C99FB-0A89-42DA-A352-46AAD0189189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0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09178" y="2802460"/>
            <a:ext cx="3482975" cy="354965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buNone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DF7367-5BEC-436C-9003-BD6C8234FEA9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5709178" y="6481611"/>
            <a:ext cx="4852142" cy="246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</a:t>
            </a:r>
            <a:br>
              <a:rPr sz="1200" baseline="0">
                <a:solidFill>
                  <a:srgbClr val="595959"/>
                </a:solidFill>
              </a:rPr>
            </a:br>
            <a:r>
              <a:rPr sz="1200" baseline="0">
                <a:solidFill>
                  <a:srgbClr val="595959"/>
                </a:solidFill>
              </a:rPr>
              <a:t>the text.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07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3397-FFA3-49BD-937B-EC02169A19AC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tat Case Study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logo here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3" b="-226"/>
          <a:stretch/>
        </p:blipFill>
        <p:spPr>
          <a:xfrm flipV="1">
            <a:off x="6595655" y="0"/>
            <a:ext cx="666205" cy="1142413"/>
          </a:xfrm>
          <a:prstGeom prst="rect">
            <a:avLst/>
          </a:prstGeom>
        </p:spPr>
      </p:pic>
      <p:sp>
        <p:nvSpPr>
          <p:cNvPr id="25" name="Freeform 24"/>
          <p:cNvSpPr>
            <a:spLocks/>
          </p:cNvSpPr>
          <p:nvPr/>
        </p:nvSpPr>
        <p:spPr bwMode="ltGray">
          <a:xfrm>
            <a:off x="7112000" y="0"/>
            <a:ext cx="5080000" cy="4630738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3"/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20" name="Rectangle 19"/>
          <p:cNvSpPr/>
          <p:nvPr/>
        </p:nvSpPr>
        <p:spPr bwMode="hidden">
          <a:xfrm>
            <a:off x="7000875" y="-1"/>
            <a:ext cx="5191125" cy="475297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68" y="2555509"/>
            <a:ext cx="3664014" cy="275563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4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4177661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36294A9D-7877-4AC9-B2E8-15D4C8EFD978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89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logo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3" b="-226"/>
          <a:stretch/>
        </p:blipFill>
        <p:spPr>
          <a:xfrm flipV="1">
            <a:off x="6595655" y="0"/>
            <a:ext cx="666205" cy="1142413"/>
          </a:xfrm>
          <a:prstGeom prst="rect">
            <a:avLst/>
          </a:prstGeom>
        </p:spPr>
      </p:pic>
      <p:sp>
        <p:nvSpPr>
          <p:cNvPr id="24" name="Freeform 23"/>
          <p:cNvSpPr>
            <a:spLocks/>
          </p:cNvSpPr>
          <p:nvPr/>
        </p:nvSpPr>
        <p:spPr bwMode="ltGray">
          <a:xfrm>
            <a:off x="7112000" y="0"/>
            <a:ext cx="5080000" cy="4630738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3"/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21" name="Rectangle 20"/>
          <p:cNvSpPr/>
          <p:nvPr/>
        </p:nvSpPr>
        <p:spPr bwMode="hidden">
          <a:xfrm>
            <a:off x="7000875" y="-1"/>
            <a:ext cx="5191125" cy="475297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68" y="2555509"/>
            <a:ext cx="3664014" cy="275563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D0A06309-D90D-4CDC-8318-8E3E2BDF6990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7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Devic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logo here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3" b="-226"/>
          <a:stretch/>
        </p:blipFill>
        <p:spPr>
          <a:xfrm flipV="1">
            <a:off x="6595655" y="0"/>
            <a:ext cx="666205" cy="1142413"/>
          </a:xfrm>
          <a:prstGeom prst="rect">
            <a:avLst/>
          </a:prstGeom>
        </p:spPr>
      </p:pic>
      <p:sp>
        <p:nvSpPr>
          <p:cNvPr id="26" name="Freeform 25"/>
          <p:cNvSpPr>
            <a:spLocks/>
          </p:cNvSpPr>
          <p:nvPr/>
        </p:nvSpPr>
        <p:spPr bwMode="ltGray">
          <a:xfrm>
            <a:off x="7112000" y="0"/>
            <a:ext cx="5080000" cy="4630738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3"/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23" name="Rectangle 22"/>
          <p:cNvSpPr/>
          <p:nvPr/>
        </p:nvSpPr>
        <p:spPr bwMode="hidden">
          <a:xfrm>
            <a:off x="7000875" y="-1"/>
            <a:ext cx="5191125" cy="475297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68" y="2555509"/>
            <a:ext cx="3664014" cy="275563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43" name="Straight Connector 42"/>
          <p:cNvCxnSpPr/>
          <p:nvPr/>
        </p:nvCxnSpPr>
        <p:spPr bwMode="ltGray">
          <a:xfrm flipH="1">
            <a:off x="559594" y="5442474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598543"/>
            <a:ext cx="7008019" cy="793631"/>
          </a:xfrm>
        </p:spPr>
        <p:txBody>
          <a:bodyPr>
            <a:normAutofit/>
          </a:bodyPr>
          <a:lstStyle>
            <a:lvl1pPr marL="3175" indent="-3175">
              <a:lnSpc>
                <a:spcPct val="100000"/>
              </a:lnSpc>
              <a:buFont typeface="Arial" panose="020B0604020202020204" pitchFamily="34" charset="0"/>
              <a:buChar char="​"/>
              <a:defRPr sz="1200"/>
            </a:lvl1pPr>
            <a:lvl2pPr marL="171450" indent="-168275"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1924" y="2341768"/>
            <a:ext cx="7008019" cy="1347496"/>
          </a:xfrm>
        </p:spPr>
        <p:txBody>
          <a:bodyPr wrap="square">
            <a:normAutofit/>
          </a:bodyPr>
          <a:lstStyle>
            <a:lvl1pPr marL="112713" indent="-112713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“"/>
              <a:defRPr sz="1800">
                <a:latin typeface="+mj-lt"/>
              </a:defRPr>
            </a:lvl1pPr>
            <a:lvl2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tabLst/>
              <a:defRPr sz="1200"/>
            </a:lvl2pPr>
            <a:lvl3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defRPr sz="1100" cap="all" spc="50" baseline="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51" name="Straight Connector 50"/>
          <p:cNvCxnSpPr/>
          <p:nvPr/>
        </p:nvCxnSpPr>
        <p:spPr bwMode="ltGray">
          <a:xfrm flipH="1">
            <a:off x="559594" y="3820708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1405AE43-5239-4584-9281-9AC24D83CD28}" type="datetime1">
              <a:rPr lang="en-US" smtClean="0"/>
              <a:t>8/12/18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9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F87859-64E5-48B5-B561-A3A0952C0662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57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tat Case Stud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logo here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7855466" y="0"/>
            <a:ext cx="4336535" cy="6138250"/>
          </a:xfrm>
          <a:custGeom>
            <a:avLst/>
            <a:gdLst>
              <a:gd name="connsiteX0" fmla="*/ 1545872 w 4336535"/>
              <a:gd name="connsiteY0" fmla="*/ 0 h 6138250"/>
              <a:gd name="connsiteX1" fmla="*/ 3702099 w 4336535"/>
              <a:gd name="connsiteY1" fmla="*/ 0 h 6138250"/>
              <a:gd name="connsiteX2" fmla="*/ 3878657 w 4336535"/>
              <a:gd name="connsiteY2" fmla="*/ 85453 h 6138250"/>
              <a:gd name="connsiteX3" fmla="*/ 4313272 w 4336535"/>
              <a:gd name="connsiteY3" fmla="*/ 381285 h 6138250"/>
              <a:gd name="connsiteX4" fmla="*/ 4336535 w 4336535"/>
              <a:gd name="connsiteY4" fmla="*/ 402026 h 6138250"/>
              <a:gd name="connsiteX5" fmla="*/ 4336535 w 4336535"/>
              <a:gd name="connsiteY5" fmla="*/ 4549858 h 6138250"/>
              <a:gd name="connsiteX6" fmla="*/ 4192265 w 4336535"/>
              <a:gd name="connsiteY6" fmla="*/ 4725151 h 6138250"/>
              <a:gd name="connsiteX7" fmla="*/ 2621769 w 4336535"/>
              <a:gd name="connsiteY7" fmla="*/ 6138250 h 6138250"/>
              <a:gd name="connsiteX8" fmla="*/ 0 w 4336535"/>
              <a:gd name="connsiteY8" fmla="*/ 2405398 h 6138250"/>
              <a:gd name="connsiteX9" fmla="*/ 1370785 w 4336535"/>
              <a:gd name="connsiteY9" fmla="*/ 85453 h 61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6535" h="6138250">
                <a:moveTo>
                  <a:pt x="1545872" y="0"/>
                </a:moveTo>
                <a:lnTo>
                  <a:pt x="3702099" y="0"/>
                </a:lnTo>
                <a:lnTo>
                  <a:pt x="3878657" y="85453"/>
                </a:lnTo>
                <a:cubicBezTo>
                  <a:pt x="4033321" y="169781"/>
                  <a:pt x="4178866" y="269063"/>
                  <a:pt x="4313272" y="381285"/>
                </a:cubicBezTo>
                <a:lnTo>
                  <a:pt x="4336535" y="402026"/>
                </a:lnTo>
                <a:lnTo>
                  <a:pt x="4336535" y="4549858"/>
                </a:lnTo>
                <a:lnTo>
                  <a:pt x="4192265" y="4725151"/>
                </a:lnTo>
                <a:cubicBezTo>
                  <a:pt x="3459367" y="5567788"/>
                  <a:pt x="2621769" y="6138250"/>
                  <a:pt x="2621769" y="6138250"/>
                </a:cubicBezTo>
                <a:cubicBezTo>
                  <a:pt x="2621769" y="6138250"/>
                  <a:pt x="0" y="4335308"/>
                  <a:pt x="0" y="2405398"/>
                </a:cubicBezTo>
                <a:cubicBezTo>
                  <a:pt x="0" y="1410289"/>
                  <a:pt x="553427" y="535203"/>
                  <a:pt x="1370785" y="85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t>Click icon to insert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4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4177661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A8F36032-9C00-4A33-961D-736753A47468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62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logo here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7855466" y="0"/>
            <a:ext cx="4336535" cy="6138250"/>
          </a:xfrm>
          <a:custGeom>
            <a:avLst/>
            <a:gdLst>
              <a:gd name="connsiteX0" fmla="*/ 1545872 w 4336535"/>
              <a:gd name="connsiteY0" fmla="*/ 0 h 6138250"/>
              <a:gd name="connsiteX1" fmla="*/ 3702098 w 4336535"/>
              <a:gd name="connsiteY1" fmla="*/ 0 h 6138250"/>
              <a:gd name="connsiteX2" fmla="*/ 3878657 w 4336535"/>
              <a:gd name="connsiteY2" fmla="*/ 85453 h 6138250"/>
              <a:gd name="connsiteX3" fmla="*/ 4313272 w 4336535"/>
              <a:gd name="connsiteY3" fmla="*/ 381285 h 6138250"/>
              <a:gd name="connsiteX4" fmla="*/ 4336535 w 4336535"/>
              <a:gd name="connsiteY4" fmla="*/ 402026 h 6138250"/>
              <a:gd name="connsiteX5" fmla="*/ 4336535 w 4336535"/>
              <a:gd name="connsiteY5" fmla="*/ 4549858 h 6138250"/>
              <a:gd name="connsiteX6" fmla="*/ 4192265 w 4336535"/>
              <a:gd name="connsiteY6" fmla="*/ 4725151 h 6138250"/>
              <a:gd name="connsiteX7" fmla="*/ 2621769 w 4336535"/>
              <a:gd name="connsiteY7" fmla="*/ 6138250 h 6138250"/>
              <a:gd name="connsiteX8" fmla="*/ 0 w 4336535"/>
              <a:gd name="connsiteY8" fmla="*/ 2405398 h 6138250"/>
              <a:gd name="connsiteX9" fmla="*/ 1370785 w 4336535"/>
              <a:gd name="connsiteY9" fmla="*/ 85453 h 61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6535" h="6138250">
                <a:moveTo>
                  <a:pt x="1545872" y="0"/>
                </a:moveTo>
                <a:lnTo>
                  <a:pt x="3702098" y="0"/>
                </a:lnTo>
                <a:lnTo>
                  <a:pt x="3878657" y="85453"/>
                </a:lnTo>
                <a:cubicBezTo>
                  <a:pt x="4033321" y="169781"/>
                  <a:pt x="4178866" y="269063"/>
                  <a:pt x="4313272" y="381285"/>
                </a:cubicBezTo>
                <a:lnTo>
                  <a:pt x="4336535" y="402026"/>
                </a:lnTo>
                <a:lnTo>
                  <a:pt x="4336535" y="4549858"/>
                </a:lnTo>
                <a:lnTo>
                  <a:pt x="4192265" y="4725151"/>
                </a:lnTo>
                <a:cubicBezTo>
                  <a:pt x="3459367" y="5567788"/>
                  <a:pt x="2621769" y="6138250"/>
                  <a:pt x="2621769" y="6138250"/>
                </a:cubicBezTo>
                <a:cubicBezTo>
                  <a:pt x="2621769" y="6138250"/>
                  <a:pt x="0" y="4335308"/>
                  <a:pt x="0" y="2405398"/>
                </a:cubicBezTo>
                <a:cubicBezTo>
                  <a:pt x="0" y="1410289"/>
                  <a:pt x="553427" y="535203"/>
                  <a:pt x="1370785" y="85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t>Click icon to insert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6975C7D6-5B1F-4AE1-AA33-D278E43F9061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3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Photo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t>Place logo here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 hasCustomPrompt="1"/>
          </p:nvPr>
        </p:nvSpPr>
        <p:spPr>
          <a:xfrm>
            <a:off x="7855466" y="0"/>
            <a:ext cx="4336535" cy="6138250"/>
          </a:xfrm>
          <a:custGeom>
            <a:avLst/>
            <a:gdLst>
              <a:gd name="connsiteX0" fmla="*/ 1545872 w 4336535"/>
              <a:gd name="connsiteY0" fmla="*/ 0 h 6138250"/>
              <a:gd name="connsiteX1" fmla="*/ 3702099 w 4336535"/>
              <a:gd name="connsiteY1" fmla="*/ 0 h 6138250"/>
              <a:gd name="connsiteX2" fmla="*/ 3878657 w 4336535"/>
              <a:gd name="connsiteY2" fmla="*/ 85453 h 6138250"/>
              <a:gd name="connsiteX3" fmla="*/ 4313272 w 4336535"/>
              <a:gd name="connsiteY3" fmla="*/ 381285 h 6138250"/>
              <a:gd name="connsiteX4" fmla="*/ 4336535 w 4336535"/>
              <a:gd name="connsiteY4" fmla="*/ 402026 h 6138250"/>
              <a:gd name="connsiteX5" fmla="*/ 4336535 w 4336535"/>
              <a:gd name="connsiteY5" fmla="*/ 4549858 h 6138250"/>
              <a:gd name="connsiteX6" fmla="*/ 4192265 w 4336535"/>
              <a:gd name="connsiteY6" fmla="*/ 4725151 h 6138250"/>
              <a:gd name="connsiteX7" fmla="*/ 2621769 w 4336535"/>
              <a:gd name="connsiteY7" fmla="*/ 6138250 h 6138250"/>
              <a:gd name="connsiteX8" fmla="*/ 0 w 4336535"/>
              <a:gd name="connsiteY8" fmla="*/ 2405398 h 6138250"/>
              <a:gd name="connsiteX9" fmla="*/ 1370785 w 4336535"/>
              <a:gd name="connsiteY9" fmla="*/ 85453 h 61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6535" h="6138250">
                <a:moveTo>
                  <a:pt x="1545872" y="0"/>
                </a:moveTo>
                <a:lnTo>
                  <a:pt x="3702099" y="0"/>
                </a:lnTo>
                <a:lnTo>
                  <a:pt x="3878657" y="85453"/>
                </a:lnTo>
                <a:cubicBezTo>
                  <a:pt x="4033321" y="169781"/>
                  <a:pt x="4178866" y="269063"/>
                  <a:pt x="4313272" y="381285"/>
                </a:cubicBezTo>
                <a:lnTo>
                  <a:pt x="4336535" y="402026"/>
                </a:lnTo>
                <a:lnTo>
                  <a:pt x="4336535" y="4549858"/>
                </a:lnTo>
                <a:lnTo>
                  <a:pt x="4192265" y="4725151"/>
                </a:lnTo>
                <a:cubicBezTo>
                  <a:pt x="3459367" y="5567788"/>
                  <a:pt x="2621769" y="6138250"/>
                  <a:pt x="2621769" y="6138250"/>
                </a:cubicBezTo>
                <a:cubicBezTo>
                  <a:pt x="2621769" y="6138250"/>
                  <a:pt x="0" y="4335308"/>
                  <a:pt x="0" y="2405398"/>
                </a:cubicBezTo>
                <a:cubicBezTo>
                  <a:pt x="0" y="1410289"/>
                  <a:pt x="553427" y="535203"/>
                  <a:pt x="1370785" y="85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t>Click icon to insert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442474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598543"/>
            <a:ext cx="7008019" cy="793631"/>
          </a:xfrm>
        </p:spPr>
        <p:txBody>
          <a:bodyPr>
            <a:normAutofit/>
          </a:bodyPr>
          <a:lstStyle>
            <a:lvl1pPr marL="3175" indent="-3175">
              <a:lnSpc>
                <a:spcPct val="100000"/>
              </a:lnSpc>
              <a:buFont typeface="Arial" panose="020B0604020202020204" pitchFamily="34" charset="0"/>
              <a:buChar char="​"/>
              <a:defRPr sz="1200"/>
            </a:lvl1pPr>
            <a:lvl2pPr marL="171450" indent="-168275"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t>#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1924" y="2341768"/>
            <a:ext cx="7008019" cy="1347496"/>
          </a:xfrm>
        </p:spPr>
        <p:txBody>
          <a:bodyPr wrap="square">
            <a:normAutofit/>
          </a:bodyPr>
          <a:lstStyle>
            <a:lvl1pPr marL="112713" indent="-112713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“"/>
              <a:defRPr sz="1800">
                <a:latin typeface="+mj-lt"/>
              </a:defRPr>
            </a:lvl1pPr>
            <a:lvl2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tabLst/>
              <a:defRPr sz="1200"/>
            </a:lvl2pPr>
            <a:lvl3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defRPr sz="1100" cap="all" spc="50" baseline="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/>
          <p:cNvCxnSpPr/>
          <p:nvPr/>
        </p:nvCxnSpPr>
        <p:spPr bwMode="ltGray">
          <a:xfrm flipH="1">
            <a:off x="559594" y="3820708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E601270D-83FD-4B11-831B-96C9A4CD30B3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7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and Full Bleed Photo"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4257675" cy="6858000"/>
          </a:xfrm>
          <a:blipFill dpi="0" rotWithShape="1">
            <a:blip r:embed="rId2">
              <a:alphaModFix amt="90000"/>
            </a:blip>
            <a:srcRect/>
            <a:stretch>
              <a:fillRect t="-1000"/>
            </a:stretch>
          </a:blipFill>
        </p:spPr>
        <p:txBody>
          <a:bodyPr lIns="548640" tIns="1737360" rIns="548640" bIns="9144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​"/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  <a:p>
            <a:pPr lvl="8"/>
            <a:r>
              <a:t>nine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5240" y="0"/>
            <a:ext cx="45727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59593" y="1234618"/>
            <a:ext cx="3035482" cy="2538683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32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t>#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4"/>
          </p:nvPr>
        </p:nvSpPr>
        <p:spPr bwMode="white">
          <a:xfrm>
            <a:off x="559593" y="3720791"/>
            <a:ext cx="3035482" cy="163860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5"/>
          </p:nvPr>
        </p:nvSpPr>
        <p:spPr bwMode="white">
          <a:xfrm>
            <a:off x="559593" y="5673325"/>
            <a:ext cx="3035482" cy="6098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DCAF63-96F9-462C-9F13-69F4D3680193}" type="datetime1">
              <a:rPr lang="en-US" smtClean="0"/>
              <a:t>8/12/18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the text and the transparent overlay.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3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Sta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41959" t="10864"/>
          <a:stretch>
            <a:fillRect/>
          </a:stretch>
        </p:blipFill>
        <p:spPr>
          <a:xfrm>
            <a:off x="0" y="0"/>
            <a:ext cx="3720756" cy="4986603"/>
          </a:xfrm>
          <a:custGeom>
            <a:avLst/>
            <a:gdLst>
              <a:gd name="connsiteX0" fmla="*/ 0 w 3720756"/>
              <a:gd name="connsiteY0" fmla="*/ 0 h 4986603"/>
              <a:gd name="connsiteX1" fmla="*/ 3720756 w 3720756"/>
              <a:gd name="connsiteY1" fmla="*/ 0 h 4986603"/>
              <a:gd name="connsiteX2" fmla="*/ 3720756 w 3720756"/>
              <a:gd name="connsiteY2" fmla="*/ 4986603 h 4986603"/>
              <a:gd name="connsiteX3" fmla="*/ 0 w 3720756"/>
              <a:gd name="connsiteY3" fmla="*/ 4986603 h 49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0756" h="4986603">
                <a:moveTo>
                  <a:pt x="0" y="0"/>
                </a:moveTo>
                <a:lnTo>
                  <a:pt x="3720756" y="0"/>
                </a:lnTo>
                <a:lnTo>
                  <a:pt x="3720756" y="4986603"/>
                </a:lnTo>
                <a:lnTo>
                  <a:pt x="0" y="4986603"/>
                </a:lnTo>
                <a:close/>
              </a:path>
            </a:pathLst>
          </a:custGeom>
        </p:spPr>
      </p:pic>
      <p:sp>
        <p:nvSpPr>
          <p:cNvPr id="59" name="Text Placeholder 58"/>
          <p:cNvSpPr>
            <a:spLocks noGrp="1"/>
          </p:cNvSpPr>
          <p:nvPr>
            <p:ph type="body" sz="quarter" idx="12" hasCustomPrompt="1"/>
          </p:nvPr>
        </p:nvSpPr>
        <p:spPr>
          <a:xfrm>
            <a:off x="1393824" y="1722330"/>
            <a:ext cx="3616587" cy="170980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#</a:t>
            </a:r>
          </a:p>
        </p:txBody>
      </p:sp>
      <p:sp>
        <p:nvSpPr>
          <p:cNvPr id="60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506559" y="3594762"/>
            <a:ext cx="3503852" cy="145301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4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4"/>
          </p:nvPr>
        </p:nvSpPr>
        <p:spPr>
          <a:xfrm>
            <a:off x="5279242" y="1344409"/>
            <a:ext cx="6357437" cy="55740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0" cap="all" spc="35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1"/>
          <p:cNvSpPr>
            <a:spLocks noGrp="1"/>
          </p:cNvSpPr>
          <p:nvPr>
            <p:ph type="body" sz="quarter" idx="15"/>
          </p:nvPr>
        </p:nvSpPr>
        <p:spPr>
          <a:xfrm>
            <a:off x="5279242" y="2158601"/>
            <a:ext cx="6357437" cy="35511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9000"/>
              </a:lnSpc>
              <a:buNone/>
              <a:defRPr sz="4400" b="0" cap="none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4D095E4-217E-49A0-B2CA-49B6D8C03E1F}" type="datetime1">
              <a:rPr lang="en-US" smtClean="0"/>
              <a:t>8/12/18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8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b="11221"/>
          <a:stretch>
            <a:fillRect/>
          </a:stretch>
        </p:blipFill>
        <p:spPr>
          <a:xfrm>
            <a:off x="1144951" y="1168402"/>
            <a:ext cx="5305062" cy="5689599"/>
          </a:xfrm>
          <a:custGeom>
            <a:avLst/>
            <a:gdLst>
              <a:gd name="connsiteX0" fmla="*/ 0 w 5305062"/>
              <a:gd name="connsiteY0" fmla="*/ 0 h 5689599"/>
              <a:gd name="connsiteX1" fmla="*/ 5305062 w 5305062"/>
              <a:gd name="connsiteY1" fmla="*/ 0 h 5689599"/>
              <a:gd name="connsiteX2" fmla="*/ 5305062 w 5305062"/>
              <a:gd name="connsiteY2" fmla="*/ 5689599 h 5689599"/>
              <a:gd name="connsiteX3" fmla="*/ 0 w 5305062"/>
              <a:gd name="connsiteY3" fmla="*/ 5689599 h 568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5062" h="5689599">
                <a:moveTo>
                  <a:pt x="0" y="0"/>
                </a:moveTo>
                <a:lnTo>
                  <a:pt x="5305062" y="0"/>
                </a:lnTo>
                <a:lnTo>
                  <a:pt x="5305062" y="5689599"/>
                </a:lnTo>
                <a:lnTo>
                  <a:pt x="0" y="5689599"/>
                </a:ln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  <a:lum brigh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987751" flipV="1">
            <a:off x="3106113" y="5020205"/>
            <a:ext cx="3660058" cy="2760044"/>
          </a:xfrm>
          <a:prstGeom prst="rect">
            <a:avLst/>
          </a:prstGeom>
        </p:spPr>
      </p:pic>
      <p:sp>
        <p:nvSpPr>
          <p:cNvPr id="9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130721" y="1557348"/>
            <a:ext cx="4461454" cy="2538683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6000" spc="-15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t>#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7157616" y="3908406"/>
            <a:ext cx="3035300" cy="1639887"/>
          </a:xfrm>
        </p:spPr>
        <p:txBody>
          <a:bodyPr/>
          <a:lstStyle>
            <a:lvl1pPr marL="4763" indent="-4763">
              <a:lnSpc>
                <a:spcPct val="100000"/>
              </a:lnSpc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873E1B2-A8CD-4CC8-8B2A-63C069E9B2AA}" type="datetime1">
              <a:rPr lang="en-US" smtClean="0"/>
              <a:t>8/12/18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8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and Full Bleed Ph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45828" y="841829"/>
            <a:ext cx="4746172" cy="5007428"/>
          </a:xfrm>
          <a:blipFill>
            <a:blip r:embed="rId2">
              <a:alphaModFix amt="90000"/>
            </a:blip>
            <a:stretch>
              <a:fillRect t="-1000"/>
            </a:stretch>
          </a:blipFill>
        </p:spPr>
        <p:txBody>
          <a:bodyPr lIns="914400" tIns="1371600" rIns="914400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13200" cap="none" spc="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t>#</a:t>
            </a:r>
          </a:p>
          <a:p>
            <a:pPr lvl="1"/>
            <a:r>
              <a:t>Click to add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3F3215-938B-4809-B15A-781E8CFC2EB5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the text and the transparent overlay.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9593" y="1590675"/>
            <a:ext cx="3502818" cy="4752975"/>
          </a:xfrm>
          <a:solidFill>
            <a:schemeClr val="bg1">
              <a:lumMod val="85000"/>
            </a:schemeClr>
          </a:solidFill>
        </p:spPr>
        <p:txBody>
          <a:bodyPr lIns="91440" tIns="18288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12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1811" y="1590675"/>
            <a:ext cx="3505202" cy="4752975"/>
          </a:xfrm>
          <a:solidFill>
            <a:schemeClr val="bg1">
              <a:lumMod val="85000"/>
            </a:schemeClr>
          </a:solidFill>
        </p:spPr>
        <p:txBody>
          <a:bodyPr lIns="91440" tIns="18288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8126412" y="1590675"/>
            <a:ext cx="3502152" cy="4752975"/>
          </a:xfrm>
          <a:solidFill>
            <a:schemeClr val="bg1">
              <a:lumMod val="85000"/>
            </a:schemeClr>
          </a:solidFill>
        </p:spPr>
        <p:txBody>
          <a:bodyPr lIns="91440" tIns="18288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126412" y="4460875"/>
            <a:ext cx="3502152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341812" y="4460875"/>
            <a:ext cx="3505201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59594" y="4460875"/>
            <a:ext cx="3502818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3589EB6-9443-4B81-9DBE-911BD50CC199}" type="datetime1">
              <a:rPr lang="en-US" smtClean="0"/>
              <a:t>8/12/18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9593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362004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164657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967309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t>Click on the icon below to place an image</a:t>
            </a:r>
          </a:p>
          <a:p>
            <a:endParaRPr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362004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64657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967309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59593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t>Click to edit Title</a:t>
            </a:r>
          </a:p>
          <a:p>
            <a:pPr lvl="1"/>
            <a:r>
              <a:t>Second level of copy</a:t>
            </a:r>
          </a:p>
          <a:p>
            <a:pPr lvl="2"/>
            <a:r>
              <a:t>Third level</a:t>
            </a:r>
          </a:p>
          <a:p>
            <a:pPr lvl="2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279C27-3B17-49AA-8D40-091893980232}" type="datetime1">
              <a:rPr lang="en-US" smtClean="0"/>
              <a:t>8/12/18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1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39560" t="12660"/>
          <a:stretch>
            <a:fillRect/>
          </a:stretch>
        </p:blipFill>
        <p:spPr>
          <a:xfrm>
            <a:off x="0" y="0"/>
            <a:ext cx="2743200" cy="4545013"/>
          </a:xfrm>
          <a:custGeom>
            <a:avLst/>
            <a:gdLst>
              <a:gd name="connsiteX0" fmla="*/ 0 w 2743200"/>
              <a:gd name="connsiteY0" fmla="*/ 0 h 4545013"/>
              <a:gd name="connsiteX1" fmla="*/ 2743200 w 2743200"/>
              <a:gd name="connsiteY1" fmla="*/ 0 h 4545013"/>
              <a:gd name="connsiteX2" fmla="*/ 2743200 w 2743200"/>
              <a:gd name="connsiteY2" fmla="*/ 4545013 h 4545013"/>
              <a:gd name="connsiteX3" fmla="*/ 0 w 2743200"/>
              <a:gd name="connsiteY3" fmla="*/ 4545013 h 454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545013">
                <a:moveTo>
                  <a:pt x="0" y="0"/>
                </a:moveTo>
                <a:lnTo>
                  <a:pt x="2743200" y="0"/>
                </a:lnTo>
                <a:lnTo>
                  <a:pt x="2743200" y="4545013"/>
                </a:lnTo>
                <a:lnTo>
                  <a:pt x="0" y="4545013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49779" flipV="1">
            <a:off x="1005584" y="331723"/>
            <a:ext cx="3172664" cy="2392501"/>
          </a:xfrm>
          <a:prstGeom prst="rect">
            <a:avLst/>
          </a:prstGeom>
        </p:spPr>
      </p:pic>
      <p:sp>
        <p:nvSpPr>
          <p:cNvPr id="111" name="Text Placeholder 2"/>
          <p:cNvSpPr>
            <a:spLocks noGrp="1"/>
          </p:cNvSpPr>
          <p:nvPr>
            <p:ph idx="1"/>
          </p:nvPr>
        </p:nvSpPr>
        <p:spPr>
          <a:xfrm>
            <a:off x="559593" y="1994771"/>
            <a:ext cx="3888119" cy="274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1200"/>
              </a:spcAft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53578E-6E0E-49EF-A241-5FB1B83A5165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5029200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6063" y="1534438"/>
            <a:ext cx="5029200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8452" y="344010"/>
            <a:ext cx="11055096" cy="5016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80" y="1534438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875BF0A-D409-4023-A677-008DCD0571DD}" type="datetime1">
              <a:rPr lang="en-US" smtClean="0"/>
              <a:t>8/12/18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2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t="31696"/>
          <a:stretch>
            <a:fillRect/>
          </a:stretch>
        </p:blipFill>
        <p:spPr>
          <a:xfrm>
            <a:off x="1008062" y="0"/>
            <a:ext cx="4547806" cy="3554412"/>
          </a:xfrm>
          <a:custGeom>
            <a:avLst/>
            <a:gdLst>
              <a:gd name="connsiteX0" fmla="*/ 0 w 4547806"/>
              <a:gd name="connsiteY0" fmla="*/ 0 h 3554412"/>
              <a:gd name="connsiteX1" fmla="*/ 4547806 w 4547806"/>
              <a:gd name="connsiteY1" fmla="*/ 0 h 3554412"/>
              <a:gd name="connsiteX2" fmla="*/ 4547806 w 4547806"/>
              <a:gd name="connsiteY2" fmla="*/ 3554412 h 3554412"/>
              <a:gd name="connsiteX3" fmla="*/ 0 w 4547806"/>
              <a:gd name="connsiteY3" fmla="*/ 3554412 h 355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7806" h="3554412">
                <a:moveTo>
                  <a:pt x="0" y="0"/>
                </a:moveTo>
                <a:lnTo>
                  <a:pt x="4547806" y="0"/>
                </a:lnTo>
                <a:lnTo>
                  <a:pt x="4547806" y="3554412"/>
                </a:lnTo>
                <a:lnTo>
                  <a:pt x="0" y="3554412"/>
                </a:ln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  <a:lum brigh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530602" flipV="1">
            <a:off x="630083" y="1490176"/>
            <a:ext cx="3660058" cy="27600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B9F1-70B9-41DE-BB9D-43BD6FD2E985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4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Horizontal 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26442" r="17244"/>
          <a:stretch>
            <a:fillRect/>
          </a:stretch>
        </p:blipFill>
        <p:spPr>
          <a:xfrm>
            <a:off x="8428420" y="0"/>
            <a:ext cx="3763581" cy="3827821"/>
          </a:xfrm>
          <a:custGeom>
            <a:avLst/>
            <a:gdLst>
              <a:gd name="connsiteX0" fmla="*/ 0 w 3763581"/>
              <a:gd name="connsiteY0" fmla="*/ 0 h 3827821"/>
              <a:gd name="connsiteX1" fmla="*/ 3763581 w 3763581"/>
              <a:gd name="connsiteY1" fmla="*/ 0 h 3827821"/>
              <a:gd name="connsiteX2" fmla="*/ 3763581 w 3763581"/>
              <a:gd name="connsiteY2" fmla="*/ 3827821 h 3827821"/>
              <a:gd name="connsiteX3" fmla="*/ 0 w 3763581"/>
              <a:gd name="connsiteY3" fmla="*/ 3827821 h 382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3581" h="3827821">
                <a:moveTo>
                  <a:pt x="0" y="0"/>
                </a:moveTo>
                <a:lnTo>
                  <a:pt x="3763581" y="0"/>
                </a:lnTo>
                <a:lnTo>
                  <a:pt x="3763581" y="3827821"/>
                </a:lnTo>
                <a:lnTo>
                  <a:pt x="0" y="3827821"/>
                </a:lnTo>
                <a:close/>
              </a:path>
            </a:pathLst>
          </a:cu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" b="-137"/>
          <a:stretch/>
        </p:blipFill>
        <p:spPr>
          <a:xfrm rot="7069398" flipH="1" flipV="1">
            <a:off x="9944154" y="2554624"/>
            <a:ext cx="2082660" cy="1955438"/>
          </a:xfrm>
          <a:custGeom>
            <a:avLst/>
            <a:gdLst>
              <a:gd name="connsiteX0" fmla="*/ 2082660 w 2082660"/>
              <a:gd name="connsiteY0" fmla="*/ 0 h 1955438"/>
              <a:gd name="connsiteX1" fmla="*/ 2082660 w 2082660"/>
              <a:gd name="connsiteY1" fmla="*/ 1792380 h 1955438"/>
              <a:gd name="connsiteX2" fmla="*/ 1773698 w 2082660"/>
              <a:gd name="connsiteY2" fmla="*/ 1955438 h 1955438"/>
              <a:gd name="connsiteX3" fmla="*/ 0 w 2082660"/>
              <a:gd name="connsiteY3" fmla="*/ 1955438 h 1955438"/>
              <a:gd name="connsiteX4" fmla="*/ 0 w 2082660"/>
              <a:gd name="connsiteY4" fmla="*/ 0 h 195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660" h="1955438">
                <a:moveTo>
                  <a:pt x="2082660" y="0"/>
                </a:moveTo>
                <a:lnTo>
                  <a:pt x="2082660" y="1792380"/>
                </a:lnTo>
                <a:lnTo>
                  <a:pt x="1773698" y="1955438"/>
                </a:lnTo>
                <a:lnTo>
                  <a:pt x="0" y="19554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6426D6-5EA3-4146-BD49-C43BC9BC9849}" type="datetime1">
              <a:rPr lang="en-US" smtClean="0"/>
              <a:t>8/12/18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0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Devic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31239" t="11092"/>
          <a:stretch>
            <a:fillRect/>
          </a:stretch>
        </p:blipFill>
        <p:spPr>
          <a:xfrm>
            <a:off x="0" y="0"/>
            <a:ext cx="2932490" cy="4588520"/>
          </a:xfrm>
          <a:custGeom>
            <a:avLst/>
            <a:gdLst>
              <a:gd name="connsiteX0" fmla="*/ 0 w 2932490"/>
              <a:gd name="connsiteY0" fmla="*/ 0 h 4588520"/>
              <a:gd name="connsiteX1" fmla="*/ 2932490 w 2932490"/>
              <a:gd name="connsiteY1" fmla="*/ 0 h 4588520"/>
              <a:gd name="connsiteX2" fmla="*/ 2932490 w 2932490"/>
              <a:gd name="connsiteY2" fmla="*/ 4588520 h 4588520"/>
              <a:gd name="connsiteX3" fmla="*/ 0 w 2932490"/>
              <a:gd name="connsiteY3" fmla="*/ 4588520 h 458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490" h="4588520">
                <a:moveTo>
                  <a:pt x="0" y="0"/>
                </a:moveTo>
                <a:lnTo>
                  <a:pt x="2932490" y="0"/>
                </a:lnTo>
                <a:lnTo>
                  <a:pt x="2932490" y="4588520"/>
                </a:lnTo>
                <a:lnTo>
                  <a:pt x="0" y="4588520"/>
                </a:lnTo>
                <a:close/>
              </a:path>
            </a:pathLst>
          </a:cu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grayscl/>
            <a:lum brigh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59754" flipV="1">
            <a:off x="-247052" y="3063815"/>
            <a:ext cx="2854384" cy="2152487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23977AA-3AFA-40A4-B8C0-1D7F26079B3B}" type="datetime1">
              <a:rPr lang="en-US" smtClean="0"/>
              <a:t>8/12/18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559594" y="1994771"/>
            <a:ext cx="2531949" cy="274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1200"/>
              </a:spcAft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66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59754" flipV="1">
            <a:off x="-208951" y="2111315"/>
            <a:ext cx="2854384" cy="2152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l="31024" t="29336"/>
          <a:stretch>
            <a:fillRect/>
          </a:stretch>
        </p:blipFill>
        <p:spPr>
          <a:xfrm>
            <a:off x="1" y="0"/>
            <a:ext cx="2943595" cy="3644603"/>
          </a:xfrm>
          <a:custGeom>
            <a:avLst/>
            <a:gdLst>
              <a:gd name="connsiteX0" fmla="*/ 0 w 2943595"/>
              <a:gd name="connsiteY0" fmla="*/ 0 h 3644603"/>
              <a:gd name="connsiteX1" fmla="*/ 2943595 w 2943595"/>
              <a:gd name="connsiteY1" fmla="*/ 0 h 3644603"/>
              <a:gd name="connsiteX2" fmla="*/ 2943595 w 2943595"/>
              <a:gd name="connsiteY2" fmla="*/ 3644603 h 3644603"/>
              <a:gd name="connsiteX3" fmla="*/ 0 w 2943595"/>
              <a:gd name="connsiteY3" fmla="*/ 3644603 h 364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3595" h="3644603">
                <a:moveTo>
                  <a:pt x="0" y="0"/>
                </a:moveTo>
                <a:lnTo>
                  <a:pt x="2943595" y="0"/>
                </a:lnTo>
                <a:lnTo>
                  <a:pt x="2943595" y="3644603"/>
                </a:lnTo>
                <a:lnTo>
                  <a:pt x="0" y="3644603"/>
                </a:lnTo>
                <a:close/>
              </a:path>
            </a:pathLst>
          </a:cu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A4AB-41E7-4646-A6B2-A88DCC8D5FB8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516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Devi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050773" y="1554480"/>
            <a:ext cx="1009045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050773" y="728494"/>
            <a:ext cx="2107809" cy="689870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t>Day 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99432" y="728494"/>
            <a:ext cx="2107809" cy="689870"/>
          </a:xfrm>
        </p:spPr>
        <p:txBody>
          <a:bodyPr anchor="b"/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t>Day 30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5F030F3-3378-4C68-B190-B3C725210D2F}" type="datetime1">
              <a:rPr lang="en-US" smtClean="0"/>
              <a:t>8/12/18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2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Assorted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39410" t="12698"/>
          <a:stretch>
            <a:fillRect/>
          </a:stretch>
        </p:blipFill>
        <p:spPr>
          <a:xfrm>
            <a:off x="1" y="0"/>
            <a:ext cx="2740861" cy="4529334"/>
          </a:xfrm>
          <a:custGeom>
            <a:avLst/>
            <a:gdLst>
              <a:gd name="connsiteX0" fmla="*/ 0 w 2740861"/>
              <a:gd name="connsiteY0" fmla="*/ 0 h 4529334"/>
              <a:gd name="connsiteX1" fmla="*/ 2349500 w 2740861"/>
              <a:gd name="connsiteY1" fmla="*/ 0 h 4529334"/>
              <a:gd name="connsiteX2" fmla="*/ 2740861 w 2740861"/>
              <a:gd name="connsiteY2" fmla="*/ 0 h 4529334"/>
              <a:gd name="connsiteX3" fmla="*/ 2740861 w 2740861"/>
              <a:gd name="connsiteY3" fmla="*/ 4529334 h 4529334"/>
              <a:gd name="connsiteX4" fmla="*/ 0 w 2740861"/>
              <a:gd name="connsiteY4" fmla="*/ 4529334 h 452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861" h="4529334">
                <a:moveTo>
                  <a:pt x="0" y="0"/>
                </a:moveTo>
                <a:lnTo>
                  <a:pt x="2349500" y="0"/>
                </a:lnTo>
                <a:lnTo>
                  <a:pt x="2740861" y="0"/>
                </a:lnTo>
                <a:lnTo>
                  <a:pt x="2740861" y="4529334"/>
                </a:lnTo>
                <a:lnTo>
                  <a:pt x="0" y="4529334"/>
                </a:lnTo>
                <a:close/>
              </a:path>
            </a:pathLst>
          </a:cu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19"/>
          <a:stretch/>
        </p:blipFill>
        <p:spPr>
          <a:xfrm rot="7249779" flipV="1">
            <a:off x="1151120" y="588067"/>
            <a:ext cx="2575609" cy="2392501"/>
          </a:xfrm>
          <a:prstGeom prst="rect">
            <a:avLst/>
          </a:prstGeom>
        </p:spPr>
      </p:pic>
      <p:sp>
        <p:nvSpPr>
          <p:cNvPr id="111" name="Text Placeholder 2"/>
          <p:cNvSpPr>
            <a:spLocks noGrp="1"/>
          </p:cNvSpPr>
          <p:nvPr>
            <p:ph idx="1"/>
          </p:nvPr>
        </p:nvSpPr>
        <p:spPr>
          <a:xfrm>
            <a:off x="1506511" y="2404246"/>
            <a:ext cx="3312232" cy="274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1200"/>
              </a:spcAft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D114-39E2-4DD4-B3C7-15E2143AB5C7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41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orted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922"/>
          <a:stretch/>
        </p:blipFill>
        <p:spPr>
          <a:xfrm rot="10800000" flipV="1">
            <a:off x="88899" y="2713806"/>
            <a:ext cx="2794401" cy="2392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39410" t="12698"/>
          <a:stretch>
            <a:fillRect/>
          </a:stretch>
        </p:blipFill>
        <p:spPr>
          <a:xfrm>
            <a:off x="1" y="0"/>
            <a:ext cx="2740861" cy="4529334"/>
          </a:xfrm>
          <a:custGeom>
            <a:avLst/>
            <a:gdLst>
              <a:gd name="connsiteX0" fmla="*/ 0 w 2740861"/>
              <a:gd name="connsiteY0" fmla="*/ 0 h 4529334"/>
              <a:gd name="connsiteX1" fmla="*/ 2298700 w 2740861"/>
              <a:gd name="connsiteY1" fmla="*/ 0 h 4529334"/>
              <a:gd name="connsiteX2" fmla="*/ 2740861 w 2740861"/>
              <a:gd name="connsiteY2" fmla="*/ 0 h 4529334"/>
              <a:gd name="connsiteX3" fmla="*/ 2740861 w 2740861"/>
              <a:gd name="connsiteY3" fmla="*/ 4529334 h 4529334"/>
              <a:gd name="connsiteX4" fmla="*/ 0 w 2740861"/>
              <a:gd name="connsiteY4" fmla="*/ 4529334 h 452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861" h="4529334">
                <a:moveTo>
                  <a:pt x="0" y="0"/>
                </a:moveTo>
                <a:lnTo>
                  <a:pt x="2298700" y="0"/>
                </a:lnTo>
                <a:lnTo>
                  <a:pt x="2740861" y="0"/>
                </a:lnTo>
                <a:lnTo>
                  <a:pt x="2740861" y="4529334"/>
                </a:lnTo>
                <a:lnTo>
                  <a:pt x="0" y="4529334"/>
                </a:lnTo>
                <a:close/>
              </a:path>
            </a:pathLst>
          </a:cu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EA0D-6A0D-429E-AE08-2732BDA785F1}" type="datetime1">
              <a:rPr lang="en-US" smtClean="0"/>
              <a:t>8/12/18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7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543"/>
            <a:ext cx="12192000" cy="690154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 bwMode="white">
          <a:xfrm>
            <a:off x="351436" y="1948578"/>
            <a:ext cx="114891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38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AC4B-0990-4F20-9388-BFB7D7C4A649}" type="datetime1">
              <a:rPr lang="en-US" smtClean="0"/>
              <a:t>8/12/18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21" y="4755062"/>
            <a:ext cx="1754558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9" name="TextBox 68"/>
          <p:cNvSpPr txBox="1"/>
          <p:nvPr/>
        </p:nvSpPr>
        <p:spPr>
          <a:xfrm>
            <a:off x="351436" y="1948578"/>
            <a:ext cx="114891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38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583" y="4756162"/>
            <a:ext cx="1382835" cy="267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C87A-9444-448B-ABDF-12AEFB728971}" type="datetime1">
              <a:rPr lang="en-US" smtClean="0"/>
              <a:t>8/12/18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6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lete Master Slides That Occur After thi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2572099"/>
            <a:ext cx="8229600" cy="214225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ctr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Do not use this layout</a:t>
            </a:r>
          </a:p>
          <a:p>
            <a:endParaRPr>
              <a:solidFill>
                <a:srgbClr val="FFFFFF"/>
              </a:solidFill>
            </a:endParaRPr>
          </a:p>
          <a:p>
            <a:r>
              <a:rPr>
                <a:solidFill>
                  <a:srgbClr val="FFFFFF"/>
                </a:solidFill>
              </a:rPr>
              <a:t>Delete any master slides that 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occur after this slide 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6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80295" y="1534438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8029322" y="1534438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3154680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660" y="1534438"/>
            <a:ext cx="3154680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476744" y="1534438"/>
            <a:ext cx="3154680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32B0FAC-B51F-42B5-A16C-0FF2C56148B6}" type="datetime1">
              <a:rPr lang="en-US" smtClean="0"/>
              <a:t>8/12/18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8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2536724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5820" y="1534438"/>
            <a:ext cx="2568956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562" y="1534438"/>
            <a:ext cx="2558861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t>Click to add subtitle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15"/>
          </p:nvPr>
        </p:nvSpPr>
        <p:spPr>
          <a:xfrm>
            <a:off x="6234239" y="1534438"/>
            <a:ext cx="2558861" cy="4809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68" y="1534438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46470" y="1534438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87111" y="1534438"/>
            <a:ext cx="91440" cy="480974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81F9DE8-8C82-4BCE-8E7D-92B5E9A9E087}" type="datetime1">
              <a:rPr lang="en-US" smtClean="0"/>
              <a:t>8/12/18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9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172" cy="6858000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3892924" y="181431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7713521" y="181431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4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rcRect r="99"/>
          <a:stretch>
            <a:fillRect/>
          </a:stretch>
        </p:blipFill>
        <p:spPr>
          <a:xfrm>
            <a:off x="1" y="999101"/>
            <a:ext cx="2466659" cy="4645555"/>
          </a:xfrm>
          <a:custGeom>
            <a:avLst/>
            <a:gdLst>
              <a:gd name="connsiteX0" fmla="*/ 0 w 2466659"/>
              <a:gd name="connsiteY0" fmla="*/ 0 h 4645555"/>
              <a:gd name="connsiteX1" fmla="*/ 2466659 w 2466659"/>
              <a:gd name="connsiteY1" fmla="*/ 0 h 4645555"/>
              <a:gd name="connsiteX2" fmla="*/ 2466659 w 2466659"/>
              <a:gd name="connsiteY2" fmla="*/ 4645555 h 4645555"/>
              <a:gd name="connsiteX3" fmla="*/ 0 w 2466659"/>
              <a:gd name="connsiteY3" fmla="*/ 4645555 h 464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659" h="4645555">
                <a:moveTo>
                  <a:pt x="0" y="0"/>
                </a:moveTo>
                <a:lnTo>
                  <a:pt x="2466659" y="0"/>
                </a:lnTo>
                <a:lnTo>
                  <a:pt x="2466659" y="4645555"/>
                </a:lnTo>
                <a:lnTo>
                  <a:pt x="0" y="4645555"/>
                </a:lnTo>
                <a:close/>
              </a:path>
            </a:pathLst>
          </a:custGeom>
        </p:spPr>
      </p:pic>
      <p:grpSp>
        <p:nvGrpSpPr>
          <p:cNvPr id="11" name="Group 10"/>
          <p:cNvGrpSpPr/>
          <p:nvPr/>
        </p:nvGrpSpPr>
        <p:grpSpPr>
          <a:xfrm>
            <a:off x="1801957" y="1002208"/>
            <a:ext cx="1652442" cy="1799419"/>
            <a:chOff x="1272803" y="767431"/>
            <a:chExt cx="1475232" cy="1606447"/>
          </a:xfrm>
        </p:grpSpPr>
        <p:sp>
          <p:nvSpPr>
            <p:cNvPr id="6" name="TextBox 5"/>
            <p:cNvSpPr txBox="1"/>
            <p:nvPr/>
          </p:nvSpPr>
          <p:spPr>
            <a:xfrm>
              <a:off x="1272803" y="1309939"/>
              <a:ext cx="1475232" cy="4671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sz="2800" spc="70" baseline="0">
                  <a:solidFill>
                    <a:schemeClr val="tx1"/>
                  </a:solidFill>
                  <a:latin typeface="+mj-lt"/>
                </a:rPr>
                <a:t>Agenda</a:t>
              </a: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309537" y="767431"/>
              <a:ext cx="1401764" cy="1606447"/>
            </a:xfrm>
            <a:custGeom>
              <a:avLst/>
              <a:gdLst>
                <a:gd name="T0" fmla="*/ 128 w 257"/>
                <a:gd name="T1" fmla="*/ 295 h 295"/>
                <a:gd name="T2" fmla="*/ 18 w 257"/>
                <a:gd name="T3" fmla="*/ 229 h 295"/>
                <a:gd name="T4" fmla="*/ 0 w 257"/>
                <a:gd name="T5" fmla="*/ 197 h 295"/>
                <a:gd name="T6" fmla="*/ 0 w 257"/>
                <a:gd name="T7" fmla="*/ 91 h 295"/>
                <a:gd name="T8" fmla="*/ 18 w 257"/>
                <a:gd name="T9" fmla="*/ 60 h 295"/>
                <a:gd name="T10" fmla="*/ 110 w 257"/>
                <a:gd name="T11" fmla="*/ 7 h 295"/>
                <a:gd name="T12" fmla="*/ 147 w 257"/>
                <a:gd name="T13" fmla="*/ 7 h 295"/>
                <a:gd name="T14" fmla="*/ 239 w 257"/>
                <a:gd name="T15" fmla="*/ 60 h 295"/>
                <a:gd name="T16" fmla="*/ 257 w 257"/>
                <a:gd name="T17" fmla="*/ 91 h 295"/>
                <a:gd name="T18" fmla="*/ 257 w 257"/>
                <a:gd name="T19" fmla="*/ 197 h 295"/>
                <a:gd name="T20" fmla="*/ 239 w 257"/>
                <a:gd name="T21" fmla="*/ 229 h 295"/>
                <a:gd name="T22" fmla="*/ 228 w 257"/>
                <a:gd name="T23" fmla="*/ 236 h 295"/>
                <a:gd name="T24" fmla="*/ 128 w 257"/>
                <a:gd name="T25" fmla="*/ 295 h 295"/>
                <a:gd name="T26" fmla="*/ 36 w 257"/>
                <a:gd name="T27" fmla="*/ 217 h 295"/>
                <a:gd name="T28" fmla="*/ 36 w 257"/>
                <a:gd name="T29" fmla="*/ 217 h 295"/>
                <a:gd name="T30" fmla="*/ 39 w 257"/>
                <a:gd name="T31" fmla="*/ 218 h 295"/>
                <a:gd name="T32" fmla="*/ 128 w 257"/>
                <a:gd name="T33" fmla="*/ 272 h 295"/>
                <a:gd name="T34" fmla="*/ 229 w 257"/>
                <a:gd name="T35" fmla="*/ 212 h 295"/>
                <a:gd name="T36" fmla="*/ 237 w 257"/>
                <a:gd name="T37" fmla="*/ 197 h 295"/>
                <a:gd name="T38" fmla="*/ 237 w 257"/>
                <a:gd name="T39" fmla="*/ 91 h 295"/>
                <a:gd name="T40" fmla="*/ 229 w 257"/>
                <a:gd name="T41" fmla="*/ 77 h 295"/>
                <a:gd name="T42" fmla="*/ 137 w 257"/>
                <a:gd name="T43" fmla="*/ 24 h 295"/>
                <a:gd name="T44" fmla="*/ 120 w 257"/>
                <a:gd name="T45" fmla="*/ 24 h 295"/>
                <a:gd name="T46" fmla="*/ 28 w 257"/>
                <a:gd name="T47" fmla="*/ 77 h 295"/>
                <a:gd name="T48" fmla="*/ 20 w 257"/>
                <a:gd name="T49" fmla="*/ 91 h 295"/>
                <a:gd name="T50" fmla="*/ 20 w 257"/>
                <a:gd name="T51" fmla="*/ 197 h 295"/>
                <a:gd name="T52" fmla="*/ 28 w 257"/>
                <a:gd name="T53" fmla="*/ 212 h 295"/>
                <a:gd name="T54" fmla="*/ 36 w 257"/>
                <a:gd name="T55" fmla="*/ 2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5">
                  <a:moveTo>
                    <a:pt x="128" y="295"/>
                  </a:moveTo>
                  <a:cubicBezTo>
                    <a:pt x="18" y="229"/>
                    <a:pt x="18" y="229"/>
                    <a:pt x="18" y="229"/>
                  </a:cubicBezTo>
                  <a:cubicBezTo>
                    <a:pt x="8" y="223"/>
                    <a:pt x="0" y="210"/>
                    <a:pt x="0" y="19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9"/>
                    <a:pt x="8" y="66"/>
                    <a:pt x="18" y="60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21" y="0"/>
                    <a:pt x="136" y="0"/>
                    <a:pt x="147" y="7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49" y="66"/>
                    <a:pt x="257" y="79"/>
                    <a:pt x="257" y="91"/>
                  </a:cubicBezTo>
                  <a:cubicBezTo>
                    <a:pt x="257" y="197"/>
                    <a:pt x="257" y="197"/>
                    <a:pt x="257" y="197"/>
                  </a:cubicBezTo>
                  <a:cubicBezTo>
                    <a:pt x="257" y="210"/>
                    <a:pt x="249" y="223"/>
                    <a:pt x="239" y="229"/>
                  </a:cubicBezTo>
                  <a:cubicBezTo>
                    <a:pt x="228" y="236"/>
                    <a:pt x="228" y="236"/>
                    <a:pt x="228" y="236"/>
                  </a:cubicBezTo>
                  <a:lnTo>
                    <a:pt x="128" y="295"/>
                  </a:lnTo>
                  <a:close/>
                  <a:moveTo>
                    <a:pt x="36" y="217"/>
                  </a:moveTo>
                  <a:cubicBezTo>
                    <a:pt x="36" y="217"/>
                    <a:pt x="36" y="217"/>
                    <a:pt x="36" y="217"/>
                  </a:cubicBezTo>
                  <a:cubicBezTo>
                    <a:pt x="39" y="218"/>
                    <a:pt x="39" y="218"/>
                    <a:pt x="39" y="218"/>
                  </a:cubicBezTo>
                  <a:cubicBezTo>
                    <a:pt x="128" y="272"/>
                    <a:pt x="128" y="272"/>
                    <a:pt x="128" y="27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3" y="210"/>
                    <a:pt x="237" y="202"/>
                    <a:pt x="237" y="197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7" y="87"/>
                    <a:pt x="233" y="79"/>
                    <a:pt x="229" y="77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3" y="21"/>
                    <a:pt x="124" y="21"/>
                    <a:pt x="120" y="24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4" y="79"/>
                    <a:pt x="20" y="87"/>
                    <a:pt x="20" y="91"/>
                  </a:cubicBezTo>
                  <a:cubicBezTo>
                    <a:pt x="20" y="197"/>
                    <a:pt x="20" y="197"/>
                    <a:pt x="20" y="197"/>
                  </a:cubicBezTo>
                  <a:cubicBezTo>
                    <a:pt x="20" y="202"/>
                    <a:pt x="24" y="210"/>
                    <a:pt x="28" y="212"/>
                  </a:cubicBezTo>
                  <a:lnTo>
                    <a:pt x="36" y="217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2000"/>
            </a:p>
          </p:txBody>
        </p:sp>
      </p:grpSp>
      <p:sp>
        <p:nvSpPr>
          <p:cNvPr id="21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3892924" y="332932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2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7713521" y="332932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5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21" hasCustomPrompt="1"/>
          </p:nvPr>
        </p:nvSpPr>
        <p:spPr>
          <a:xfrm>
            <a:off x="3892924" y="4832549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3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sz="quarter" idx="22" hasCustomPrompt="1"/>
          </p:nvPr>
        </p:nvSpPr>
        <p:spPr>
          <a:xfrm>
            <a:off x="7713521" y="4832549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6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81B182D-663D-4584-9FE2-23E2E6F6F317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77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igh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/>
        </p:nvSpPr>
        <p:spPr bwMode="white">
          <a:xfrm rot="5400000">
            <a:off x="3303540" y="-2030460"/>
            <a:ext cx="6857999" cy="10918921"/>
          </a:xfrm>
          <a:custGeom>
            <a:avLst/>
            <a:gdLst>
              <a:gd name="connsiteX0" fmla="*/ 0 w 6857999"/>
              <a:gd name="connsiteY0" fmla="*/ 9691225 h 10918921"/>
              <a:gd name="connsiteX1" fmla="*/ 0 w 6857999"/>
              <a:gd name="connsiteY1" fmla="*/ 0 h 10918921"/>
              <a:gd name="connsiteX2" fmla="*/ 6857999 w 6857999"/>
              <a:gd name="connsiteY2" fmla="*/ 0 h 10918921"/>
              <a:gd name="connsiteX3" fmla="*/ 6857999 w 6857999"/>
              <a:gd name="connsiteY3" fmla="*/ 8255523 h 10918921"/>
              <a:gd name="connsiteX4" fmla="*/ 6808869 w 6857999"/>
              <a:gd name="connsiteY4" fmla="*/ 8281593 h 10918921"/>
              <a:gd name="connsiteX5" fmla="*/ 2180775 w 6857999"/>
              <a:gd name="connsiteY5" fmla="*/ 10918921 h 109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7999" h="10918921">
                <a:moveTo>
                  <a:pt x="0" y="9691225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8255523"/>
                </a:lnTo>
                <a:lnTo>
                  <a:pt x="6808869" y="8281593"/>
                </a:lnTo>
                <a:lnTo>
                  <a:pt x="2180775" y="109189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74" y="998620"/>
            <a:ext cx="1944793" cy="2304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659" y="1906396"/>
            <a:ext cx="1807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sz="2400" spc="300">
                <a:solidFill>
                  <a:schemeClr val="bg1"/>
                </a:solidFill>
                <a:latin typeface="FreightSansLFPro SmBd" panose="02000503040000020004" pitchFamily="50" charset="0"/>
              </a:rPr>
              <a:t>AGENDA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2491898" y="2560862"/>
            <a:ext cx="657421" cy="551203"/>
          </a:xfrm>
          <a:custGeom>
            <a:avLst/>
            <a:gdLst>
              <a:gd name="T0" fmla="*/ 230 w 440"/>
              <a:gd name="T1" fmla="*/ 366 h 368"/>
              <a:gd name="T2" fmla="*/ 431 w 440"/>
              <a:gd name="T3" fmla="*/ 130 h 368"/>
              <a:gd name="T4" fmla="*/ 328 w 440"/>
              <a:gd name="T5" fmla="*/ 0 h 368"/>
              <a:gd name="T6" fmla="*/ 224 w 440"/>
              <a:gd name="T7" fmla="*/ 57 h 368"/>
              <a:gd name="T8" fmla="*/ 118 w 440"/>
              <a:gd name="T9" fmla="*/ 0 h 368"/>
              <a:gd name="T10" fmla="*/ 14 w 440"/>
              <a:gd name="T11" fmla="*/ 130 h 368"/>
              <a:gd name="T12" fmla="*/ 215 w 440"/>
              <a:gd name="T13" fmla="*/ 366 h 368"/>
              <a:gd name="T14" fmla="*/ 230 w 440"/>
              <a:gd name="T15" fmla="*/ 36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368">
                <a:moveTo>
                  <a:pt x="230" y="366"/>
                </a:moveTo>
                <a:cubicBezTo>
                  <a:pt x="344" y="315"/>
                  <a:pt x="421" y="210"/>
                  <a:pt x="431" y="130"/>
                </a:cubicBezTo>
                <a:cubicBezTo>
                  <a:pt x="440" y="60"/>
                  <a:pt x="401" y="0"/>
                  <a:pt x="328" y="0"/>
                </a:cubicBezTo>
                <a:cubicBezTo>
                  <a:pt x="255" y="0"/>
                  <a:pt x="224" y="57"/>
                  <a:pt x="224" y="57"/>
                </a:cubicBezTo>
                <a:cubicBezTo>
                  <a:pt x="224" y="57"/>
                  <a:pt x="191" y="0"/>
                  <a:pt x="118" y="0"/>
                </a:cubicBezTo>
                <a:cubicBezTo>
                  <a:pt x="45" y="0"/>
                  <a:pt x="0" y="58"/>
                  <a:pt x="14" y="130"/>
                </a:cubicBezTo>
                <a:cubicBezTo>
                  <a:pt x="28" y="202"/>
                  <a:pt x="111" y="324"/>
                  <a:pt x="215" y="366"/>
                </a:cubicBezTo>
                <a:cubicBezTo>
                  <a:pt x="220" y="367"/>
                  <a:pt x="226" y="368"/>
                  <a:pt x="230" y="366"/>
                </a:cubicBezTo>
                <a:close/>
              </a:path>
            </a:pathLst>
          </a:custGeom>
          <a:noFill/>
          <a:ln w="60325">
            <a:solidFill>
              <a:schemeClr val="bg2">
                <a:alpha val="7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2"/>
          </p:nvPr>
        </p:nvSpPr>
        <p:spPr>
          <a:xfrm>
            <a:off x="3892924" y="2063131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3"/>
          </p:nvPr>
        </p:nvSpPr>
        <p:spPr>
          <a:xfrm>
            <a:off x="3892924" y="3572248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2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4"/>
          </p:nvPr>
        </p:nvSpPr>
        <p:spPr>
          <a:xfrm>
            <a:off x="3892924" y="5081365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3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5"/>
          </p:nvPr>
        </p:nvSpPr>
        <p:spPr>
          <a:xfrm>
            <a:off x="7717674" y="2063131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4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sz="quarter" idx="16"/>
          </p:nvPr>
        </p:nvSpPr>
        <p:spPr>
          <a:xfrm>
            <a:off x="7717674" y="3572248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5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7717674" y="5081365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6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5C1381A-AD9C-466B-A5E1-0DE8373CFF94}" type="datetime1">
              <a:rPr lang="en-US" smtClean="0"/>
              <a:t>8/12/18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158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452" y="344010"/>
            <a:ext cx="11055096" cy="501651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758" y="1534438"/>
            <a:ext cx="11056484" cy="4809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67758" y="6481611"/>
            <a:ext cx="9998734" cy="246888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00">
                <a:solidFill>
                  <a:srgbClr val="59595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97565" y="6481611"/>
            <a:ext cx="621505" cy="2444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fld id="{CCD3E2E5-4824-4C31-AB9E-BF329854FC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908460"/>
            <a:ext cx="71438" cy="45719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BF8BE9DD-8235-4F93-9709-86819E3591DC}" type="datetime1">
              <a:rPr lang="en-US" smtClean="0"/>
              <a:t>8/12/18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3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2" r:id="rId2"/>
    <p:sldLayoutId id="2147483654" r:id="rId3"/>
    <p:sldLayoutId id="2147483650" r:id="rId4"/>
    <p:sldLayoutId id="2147483786" r:id="rId5"/>
    <p:sldLayoutId id="2147483787" r:id="rId6"/>
    <p:sldLayoutId id="2147483709" r:id="rId7"/>
    <p:sldLayoutId id="2147483676" r:id="rId8"/>
    <p:sldLayoutId id="2147483695" r:id="rId9"/>
    <p:sldLayoutId id="2147483664" r:id="rId10"/>
    <p:sldLayoutId id="2147483702" r:id="rId11"/>
    <p:sldLayoutId id="2147483698" r:id="rId12"/>
    <p:sldLayoutId id="2147483699" r:id="rId13"/>
    <p:sldLayoutId id="2147483663" r:id="rId14"/>
    <p:sldLayoutId id="2147483706" r:id="rId15"/>
    <p:sldLayoutId id="2147483722" r:id="rId16"/>
    <p:sldLayoutId id="2147483707" r:id="rId17"/>
    <p:sldLayoutId id="2147483665" r:id="rId18"/>
    <p:sldLayoutId id="2147483785" r:id="rId19"/>
    <p:sldLayoutId id="2147483784" r:id="rId20"/>
    <p:sldLayoutId id="2147483711" r:id="rId21"/>
    <p:sldLayoutId id="2147483712" r:id="rId22"/>
    <p:sldLayoutId id="2147483731" r:id="rId23"/>
    <p:sldLayoutId id="2147483730" r:id="rId24"/>
    <p:sldLayoutId id="2147483728" r:id="rId25"/>
    <p:sldLayoutId id="2147483729" r:id="rId26"/>
    <p:sldLayoutId id="2147483727" r:id="rId27"/>
    <p:sldLayoutId id="2147483726" r:id="rId28"/>
    <p:sldLayoutId id="2147483716" r:id="rId29"/>
    <p:sldLayoutId id="2147483723" r:id="rId30"/>
    <p:sldLayoutId id="2147483725" r:id="rId31"/>
    <p:sldLayoutId id="2147483696" r:id="rId32"/>
    <p:sldLayoutId id="2147483708" r:id="rId33"/>
    <p:sldLayoutId id="2147483670" r:id="rId34"/>
    <p:sldLayoutId id="2147483778" r:id="rId35"/>
    <p:sldLayoutId id="2147483655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667" r:id="rId44"/>
    <p:sldLayoutId id="2147483717" r:id="rId45"/>
    <p:sldLayoutId id="2147483713" r:id="rId46"/>
    <p:sldLayoutId id="2147483715" r:id="rId47"/>
    <p:sldLayoutId id="2147483788" r:id="rId48"/>
    <p:sldLayoutId id="2147483671" r:id="rId49"/>
    <p:sldLayoutId id="2147483673" r:id="rId50"/>
    <p:sldLayoutId id="2147483724" r:id="rId51"/>
    <p:sldLayoutId id="2147483674" r:id="rId52"/>
    <p:sldLayoutId id="2147483675" r:id="rId53"/>
    <p:sldLayoutId id="2147483783" r:id="rId54"/>
    <p:sldLayoutId id="2147483789" r:id="rId55"/>
    <p:sldLayoutId id="2147483697" r:id="rId56"/>
    <p:sldLayoutId id="2147483693" r:id="rId57"/>
    <p:sldLayoutId id="2147483694" r:id="rId58"/>
    <p:sldLayoutId id="2147483782" r:id="rId5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lnSpc>
          <a:spcPct val="94000"/>
        </a:lnSpc>
        <a:spcBef>
          <a:spcPts val="800"/>
        </a:spcBef>
        <a:spcAft>
          <a:spcPts val="400"/>
        </a:spcAft>
        <a:buClr>
          <a:schemeClr val="accent1"/>
        </a:buClr>
        <a:buSzPct val="70000"/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168275" algn="l" defTabSz="914400" rtl="0" eaLnBrk="1" latinLnBrk="0" hangingPunct="1">
        <a:lnSpc>
          <a:spcPct val="94000"/>
        </a:lnSpc>
        <a:spcBef>
          <a:spcPts val="6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Pct val="70000"/>
        <a:buFont typeface="FreightSansLFPro Lig" panose="02000506030000020004" pitchFamily="50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14350" indent="-171450" algn="l" defTabSz="914400" rtl="0" eaLnBrk="1" latinLnBrk="0" hangingPunct="1">
        <a:lnSpc>
          <a:spcPct val="94000"/>
        </a:lnSpc>
        <a:spcBef>
          <a:spcPts val="6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Pct val="60000"/>
        <a:buFont typeface="FreightSansLFPro Lig" panose="02000506030000020004" pitchFamily="50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9000"/>
        </a:lnSpc>
        <a:spcBef>
          <a:spcPts val="500"/>
        </a:spcBef>
        <a:spcAft>
          <a:spcPts val="1400"/>
        </a:spcAft>
        <a:buSzPct val="80000"/>
        <a:buFont typeface="Arial" panose="020B0604020202020204" pitchFamily="34" charset="0"/>
        <a:buChar char="​"/>
        <a:tabLst>
          <a:tab pos="403225" algn="l"/>
        </a:tabLst>
        <a:defRPr sz="3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buSzPct val="80000"/>
        <a:buFont typeface="Arial" panose="020B0604020202020204" pitchFamily="34" charset="0"/>
        <a:buChar char="​"/>
        <a:defRPr sz="21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FreightSansLFPro Med" panose="02000606030000020004" pitchFamily="50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4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7000"/>
        </a:lnSpc>
        <a:spcBef>
          <a:spcPts val="1600"/>
        </a:spcBef>
        <a:spcAft>
          <a:spcPts val="600"/>
        </a:spcAft>
        <a:buFont typeface="Arial" panose="020B0604020202020204" pitchFamily="34" charset="0"/>
        <a:buChar char="​"/>
        <a:defRPr sz="1400" b="0" kern="1200" cap="all" spc="300" baseline="0">
          <a:solidFill>
            <a:schemeClr val="accent1"/>
          </a:solidFill>
          <a:latin typeface="FreightSansLFPro Med" panose="02000606030000020004" pitchFamily="50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50000"/>
        </a:lnSpc>
        <a:spcBef>
          <a:spcPts val="3000"/>
        </a:spcBef>
        <a:spcAft>
          <a:spcPts val="0"/>
        </a:spcAft>
        <a:buFont typeface="Arial" panose="020B0604020202020204" pitchFamily="34" charset="0"/>
        <a:buChar char="​"/>
        <a:defRPr sz="8900" kern="1200" spc="-30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0.png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Bots must be crazy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Conversational API bots for workplace integrations</a:t>
            </a:r>
          </a:p>
        </p:txBody>
      </p:sp>
    </p:spTree>
    <p:extLst>
      <p:ext uri="{BB962C8B-B14F-4D97-AF65-F5344CB8AC3E}">
        <p14:creationId xmlns:p14="http://schemas.microsoft.com/office/powerpoint/2010/main" val="19961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2799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59594" y="1278281"/>
            <a:ext cx="2551176" cy="658810"/>
          </a:xfrm>
        </p:spPr>
        <p:txBody>
          <a:bodyPr/>
          <a:lstStyle/>
          <a:p>
            <a:r>
              <a:rPr lang="en-US" dirty="0"/>
              <a:t>Create new bot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3399345" y="1278281"/>
            <a:ext cx="2551176" cy="658810"/>
          </a:xfrm>
        </p:spPr>
        <p:txBody>
          <a:bodyPr/>
          <a:lstStyle/>
          <a:p>
            <a:r>
              <a:rPr lang="en-US" dirty="0"/>
              <a:t>Train the bot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6236716" y="1278281"/>
            <a:ext cx="2551176" cy="658810"/>
          </a:xfrm>
        </p:spPr>
        <p:txBody>
          <a:bodyPr/>
          <a:lstStyle/>
          <a:p>
            <a:r>
              <a:rPr lang="en-US" dirty="0"/>
              <a:t>Add provider service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9074087" y="1278281"/>
            <a:ext cx="2551176" cy="658810"/>
          </a:xfrm>
        </p:spPr>
        <p:txBody>
          <a:bodyPr/>
          <a:lstStyle/>
          <a:p>
            <a:r>
              <a:rPr lang="en-US" dirty="0"/>
              <a:t>Map provider service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6"/>
          </p:nvPr>
        </p:nvSpPr>
        <p:spPr>
          <a:xfrm>
            <a:off x="559594" y="2016592"/>
            <a:ext cx="2551176" cy="4136490"/>
          </a:xfrm>
        </p:spPr>
        <p:txBody>
          <a:bodyPr/>
          <a:lstStyle/>
          <a:p>
            <a:r>
              <a:rPr lang="en-US" dirty="0"/>
              <a:t>Set conversational name</a:t>
            </a:r>
          </a:p>
          <a:p>
            <a:r>
              <a:rPr lang="en-US" dirty="0"/>
              <a:t>Apply a bot theme</a:t>
            </a:r>
          </a:p>
          <a:p>
            <a:r>
              <a:rPr lang="en-US" dirty="0"/>
              <a:t>Set user/group permissions</a:t>
            </a:r>
          </a:p>
          <a:p>
            <a:r>
              <a:rPr lang="en-US" dirty="0"/>
              <a:t>Subscribe to Workplace events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7"/>
          </p:nvPr>
        </p:nvSpPr>
        <p:spPr>
          <a:xfrm>
            <a:off x="3397758" y="2016591"/>
            <a:ext cx="2551176" cy="4032315"/>
          </a:xfrm>
        </p:spPr>
        <p:txBody>
          <a:bodyPr/>
          <a:lstStyle/>
          <a:p>
            <a:r>
              <a:rPr lang="en-US" dirty="0"/>
              <a:t>Add training phrases</a:t>
            </a:r>
          </a:p>
          <a:p>
            <a:r>
              <a:rPr lang="en-US" dirty="0"/>
              <a:t>Add Intents to training phrases</a:t>
            </a:r>
          </a:p>
          <a:p>
            <a:r>
              <a:rPr lang="en-US" dirty="0"/>
              <a:t>Define request and response entities for intents</a:t>
            </a:r>
          </a:p>
          <a:p>
            <a:r>
              <a:rPr lang="en-US" dirty="0"/>
              <a:t>Add response message template to intents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8"/>
          </p:nvPr>
        </p:nvSpPr>
        <p:spPr>
          <a:xfrm>
            <a:off x="6235922" y="2016592"/>
            <a:ext cx="2551176" cy="2682730"/>
          </a:xfrm>
        </p:spPr>
        <p:txBody>
          <a:bodyPr/>
          <a:lstStyle/>
          <a:p>
            <a:r>
              <a:rPr lang="en-US" dirty="0"/>
              <a:t>Specify service end-point</a:t>
            </a:r>
          </a:p>
          <a:p>
            <a:r>
              <a:rPr lang="en-US" dirty="0"/>
              <a:t>Add API Key or token</a:t>
            </a:r>
          </a:p>
          <a:p>
            <a:r>
              <a:rPr lang="en-US" dirty="0"/>
              <a:t>Match service methods to intents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9"/>
          </p:nvPr>
        </p:nvSpPr>
        <p:spPr>
          <a:xfrm>
            <a:off x="9074087" y="2016592"/>
            <a:ext cx="2551176" cy="3573980"/>
          </a:xfrm>
        </p:spPr>
        <p:txBody>
          <a:bodyPr/>
          <a:lstStyle/>
          <a:p>
            <a:r>
              <a:rPr lang="en-US" dirty="0"/>
              <a:t>Map request entity to service request payload</a:t>
            </a:r>
          </a:p>
          <a:p>
            <a:r>
              <a:rPr lang="en-US" dirty="0"/>
              <a:t>Map service response payload to response entity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Setup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73752" y="1823977"/>
            <a:ext cx="126164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418883" y="1823015"/>
            <a:ext cx="958768" cy="192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613493" y="1817225"/>
            <a:ext cx="623104" cy="1350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8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24" grpId="0" build="p" animBg="1"/>
      <p:bldP spid="11" grpId="0" build="p" animBg="1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59594" y="1278281"/>
            <a:ext cx="2551176" cy="658810"/>
          </a:xfrm>
        </p:spPr>
        <p:txBody>
          <a:bodyPr/>
          <a:lstStyle/>
          <a:p>
            <a:r>
              <a:rPr lang="en-US" dirty="0"/>
              <a:t>Training phrases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3399345" y="1278281"/>
            <a:ext cx="2551176" cy="658810"/>
          </a:xfrm>
        </p:spPr>
        <p:txBody>
          <a:bodyPr/>
          <a:lstStyle/>
          <a:p>
            <a:r>
              <a:rPr lang="en-US" dirty="0"/>
              <a:t>Intents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6236716" y="1278281"/>
            <a:ext cx="2551176" cy="658810"/>
          </a:xfrm>
        </p:spPr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9074087" y="1278281"/>
            <a:ext cx="2551176" cy="658810"/>
          </a:xfrm>
        </p:spPr>
        <p:txBody>
          <a:bodyPr/>
          <a:lstStyle/>
          <a:p>
            <a:r>
              <a:rPr lang="en-US" dirty="0"/>
              <a:t>provider service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6"/>
          </p:nvPr>
        </p:nvSpPr>
        <p:spPr>
          <a:xfrm>
            <a:off x="559594" y="2016592"/>
            <a:ext cx="2551176" cy="4136490"/>
          </a:xfrm>
        </p:spPr>
        <p:txBody>
          <a:bodyPr/>
          <a:lstStyle/>
          <a:p>
            <a:r>
              <a:rPr lang="en-US" dirty="0"/>
              <a:t>“Can you get my pending travel request?”</a:t>
            </a:r>
          </a:p>
          <a:p>
            <a:r>
              <a:rPr lang="en-US" dirty="0"/>
              <a:t>“Can you get my current travel request”</a:t>
            </a:r>
          </a:p>
          <a:p>
            <a:r>
              <a:rPr lang="en-US" dirty="0"/>
              <a:t>“Travel request %s is approved”</a:t>
            </a:r>
          </a:p>
          <a:p>
            <a:r>
              <a:rPr lang="en-US" dirty="0"/>
              <a:t>“I approve travel request %s”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7"/>
          </p:nvPr>
        </p:nvSpPr>
        <p:spPr>
          <a:xfrm>
            <a:off x="3397758" y="2016591"/>
            <a:ext cx="2551176" cy="4032315"/>
          </a:xfrm>
        </p:spPr>
        <p:txBody>
          <a:bodyPr/>
          <a:lstStyle/>
          <a:p>
            <a:r>
              <a:rPr lang="en-US" dirty="0"/>
              <a:t>get_current_travel_request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approve_request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8"/>
          </p:nvPr>
        </p:nvSpPr>
        <p:spPr>
          <a:xfrm>
            <a:off x="6235922" y="2016592"/>
            <a:ext cx="2551176" cy="4032314"/>
          </a:xfrm>
        </p:spPr>
        <p:txBody>
          <a:bodyPr/>
          <a:lstStyle/>
          <a:p>
            <a:r>
              <a:rPr lang="en-US" dirty="0"/>
              <a:t>Sender,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Sender, RequestId, Status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9"/>
          </p:nvPr>
        </p:nvSpPr>
        <p:spPr>
          <a:xfrm>
            <a:off x="9074087" y="2016592"/>
            <a:ext cx="2551176" cy="4032314"/>
          </a:xfrm>
        </p:spPr>
        <p:txBody>
          <a:bodyPr/>
          <a:lstStyle/>
          <a:p>
            <a:r>
              <a:rPr lang="en-US" dirty="0"/>
              <a:t>GET </a:t>
            </a:r>
            <a:r>
              <a:rPr lang="mr-IN" dirty="0"/>
              <a:t>…</a:t>
            </a:r>
            <a:r>
              <a:rPr lang="en-US" dirty="0"/>
              <a:t>/TravelRequest</a:t>
            </a:r>
          </a:p>
          <a:p>
            <a:r>
              <a:rPr lang="en-US" sz="1800" dirty="0"/>
              <a:t>Sender, Status in query parameter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PUT </a:t>
            </a:r>
            <a:r>
              <a:rPr lang="mr-IN" dirty="0"/>
              <a:t>…</a:t>
            </a:r>
            <a:r>
              <a:rPr lang="en-US" dirty="0"/>
              <a:t>/TravelRequest</a:t>
            </a:r>
          </a:p>
          <a:p>
            <a:r>
              <a:rPr lang="en-US" sz="1800" dirty="0"/>
              <a:t>Sender, RequestId, Status in request payload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Travel Bot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66938" y="1824940"/>
            <a:ext cx="1423097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27585" y="1817225"/>
            <a:ext cx="1932972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28658" y="1824940"/>
            <a:ext cx="1296365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24" grpId="0" build="p" animBg="1"/>
      <p:bldP spid="11" grpId="0" build="p" animBg="1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6"/>
          </p:nvPr>
        </p:nvSpPr>
        <p:spPr>
          <a:xfrm>
            <a:off x="559593" y="3072357"/>
            <a:ext cx="5386863" cy="3136356"/>
          </a:xfrm>
        </p:spPr>
        <p:txBody>
          <a:bodyPr/>
          <a:lstStyle/>
          <a:p>
            <a:pPr algn="just"/>
            <a:r>
              <a:rPr lang="en-US" sz="1800" dirty="0"/>
              <a:t>OnMention event receives text, thread and sender context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Bot calls NLP engine with the text and receives intent, entities with confidence level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Bot calls service method mapped to intent, if confidence level is beyond a threshold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9"/>
          </p:nvPr>
        </p:nvSpPr>
        <p:spPr>
          <a:xfrm>
            <a:off x="6234415" y="3072357"/>
            <a:ext cx="5390848" cy="3136356"/>
          </a:xfrm>
        </p:spPr>
        <p:txBody>
          <a:bodyPr/>
          <a:lstStyle/>
          <a:p>
            <a:pPr algn="just"/>
            <a:r>
              <a:rPr lang="en-US" sz="1800" dirty="0"/>
              <a:t>Bot receives synchronous response from service (or) service uses Graph API to callback the bot with asynchronous response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Response is processed using intent’s response message template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Bot posts the reply back to the conversation thread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Bot in action</a:t>
            </a:r>
          </a:p>
        </p:txBody>
      </p:sp>
      <p:sp>
        <p:nvSpPr>
          <p:cNvPr id="19" name="Freeform 15"/>
          <p:cNvSpPr>
            <a:spLocks noGrp="1"/>
          </p:cNvSpPr>
          <p:nvPr>
            <p:ph type="body" sz="quarter" idx="44"/>
          </p:nvPr>
        </p:nvSpPr>
        <p:spPr bwMode="auto">
          <a:xfrm>
            <a:off x="568452" y="1458410"/>
            <a:ext cx="2524379" cy="1492753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rgbClr val="42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Hey </a:t>
            </a:r>
            <a:r>
              <a:rPr lang="en-US" sz="1200" dirty="0">
                <a:solidFill>
                  <a:schemeClr val="accent2"/>
                </a:solidFill>
              </a:rPr>
              <a:t>@TravelBot</a:t>
            </a:r>
            <a:r>
              <a:rPr lang="en-US" sz="1200" dirty="0">
                <a:solidFill>
                  <a:srgbClr val="FFFFFF"/>
                </a:solidFill>
              </a:rPr>
              <a:t>, can you get my pending travel request?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5"/>
          </p:nvPr>
        </p:nvSpPr>
        <p:spPr bwMode="auto">
          <a:xfrm>
            <a:off x="6234415" y="1458410"/>
            <a:ext cx="2549906" cy="1492753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Here is the link to your pending travel request: </a:t>
            </a:r>
            <a:r>
              <a:rPr lang="en-US" sz="1200" dirty="0">
                <a:solidFill>
                  <a:schemeClr val="accent2"/>
                </a:solidFill>
              </a:rPr>
              <a:t>https://some_cool_link</a:t>
            </a:r>
            <a:r>
              <a:rPr lang="en-US" sz="1200" dirty="0">
                <a:solidFill>
                  <a:srgbClr val="FFFFFF"/>
                </a:solidFill>
              </a:rPr>
              <a:t>. I have attached the travel request document for convenience. Please use reference id #</a:t>
            </a:r>
            <a:r>
              <a:rPr lang="en-US" sz="1200" dirty="0">
                <a:solidFill>
                  <a:schemeClr val="accent2"/>
                </a:solidFill>
              </a:rPr>
              <a:t>1123581321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for any communication related to this travel request.</a:t>
            </a:r>
          </a:p>
        </p:txBody>
      </p:sp>
      <p:sp>
        <p:nvSpPr>
          <p:cNvPr id="21" name="Freeform 15"/>
          <p:cNvSpPr>
            <a:spLocks noGrp="1"/>
          </p:cNvSpPr>
          <p:nvPr>
            <p:ph type="body" sz="quarter" idx="46"/>
          </p:nvPr>
        </p:nvSpPr>
        <p:spPr bwMode="auto">
          <a:xfrm>
            <a:off x="3396727" y="1429933"/>
            <a:ext cx="2553238" cy="1492753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rgbClr val="4267B2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@TravelBot</a:t>
            </a:r>
            <a:r>
              <a:rPr lang="en-US" sz="1200" dirty="0">
                <a:solidFill>
                  <a:srgbClr val="FFFFFF"/>
                </a:solidFill>
              </a:rPr>
              <a:t>, the travel request #</a:t>
            </a:r>
            <a:r>
              <a:rPr lang="en-US" sz="1200" dirty="0">
                <a:solidFill>
                  <a:schemeClr val="tx1"/>
                </a:solidFill>
              </a:rPr>
              <a:t>1123581321</a:t>
            </a:r>
            <a:r>
              <a:rPr lang="en-US" sz="1200" dirty="0">
                <a:solidFill>
                  <a:schemeClr val="accent2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is approved.</a:t>
            </a:r>
          </a:p>
        </p:txBody>
      </p:sp>
      <p:sp>
        <p:nvSpPr>
          <p:cNvPr id="22" name="Freeform 15"/>
          <p:cNvSpPr>
            <a:spLocks noGrp="1"/>
          </p:cNvSpPr>
          <p:nvPr>
            <p:ph type="body" sz="quarter" idx="47"/>
          </p:nvPr>
        </p:nvSpPr>
        <p:spPr bwMode="auto">
          <a:xfrm>
            <a:off x="9074087" y="1458410"/>
            <a:ext cx="2549461" cy="1492753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Got it, </a:t>
            </a:r>
            <a:r>
              <a:rPr lang="en-US" sz="1200" dirty="0">
                <a:solidFill>
                  <a:schemeClr val="accent2"/>
                </a:solidFill>
              </a:rPr>
              <a:t>Equally Awesome Manager</a:t>
            </a:r>
            <a:r>
              <a:rPr lang="en-US" sz="1200" dirty="0">
                <a:solidFill>
                  <a:srgbClr val="FFFFFF"/>
                </a:solidFill>
              </a:rPr>
              <a:t>. The request is now approved.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53024" y="3310359"/>
            <a:ext cx="0" cy="594106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254952" y="4400309"/>
            <a:ext cx="0" cy="594106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914980" y="3763702"/>
            <a:ext cx="0" cy="594106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916908" y="4842077"/>
            <a:ext cx="0" cy="594106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8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4" grpId="0" uiExpand="1" build="p"/>
      <p:bldP spid="17" grpId="0" uiExpand="1" build="p"/>
      <p:bldP spid="19" grpId="0" uiExpand="1" animBg="1"/>
      <p:bldP spid="20" grpId="0" uiExpand="1" animBg="1"/>
      <p:bldP spid="21" grpId="0" uiExpand="1" animBg="1"/>
      <p:bldP spid="22" grpId="0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79427"/>
            <a:ext cx="12192000" cy="630527"/>
          </a:xfrm>
        </p:spPr>
        <p:txBody>
          <a:bodyPr>
            <a:noAutofit/>
          </a:bodyPr>
          <a:lstStyle/>
          <a:p>
            <a:r>
              <a:rPr lang="en-US" sz="2800" cap="none" dirty="0"/>
              <a:t>Experience of fire has changed everything for humankind.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89" y="877732"/>
            <a:ext cx="5566984" cy="26409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white">
          <a:xfrm>
            <a:off x="1926" y="4383238"/>
            <a:ext cx="12192000" cy="630527"/>
          </a:xfrm>
          <a:prstGeom prst="rect">
            <a:avLst/>
          </a:prstGeom>
        </p:spPr>
        <p:txBody>
          <a:bodyPr vert="horz" wrap="square" lIns="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600" b="0" kern="1200" cap="all" spc="350" baseline="0">
                <a:solidFill>
                  <a:schemeClr val="tx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r>
              <a:rPr lang="en-US" sz="2800" cap="none" dirty="0"/>
              <a:t>Conversational API bot is one such fire.</a:t>
            </a:r>
          </a:p>
        </p:txBody>
      </p:sp>
    </p:spTree>
    <p:extLst>
      <p:ext uri="{BB962C8B-B14F-4D97-AF65-F5344CB8AC3E}">
        <p14:creationId xmlns:p14="http://schemas.microsoft.com/office/powerpoint/2010/main" val="13379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future of integrated workplace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 dirty="0"/>
              <a:t>Workplace is the central hub platform through which you can access all tools, documents and projects to get work done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8660" y="6211571"/>
            <a:ext cx="11071860" cy="351791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r>
              <a:rPr lang="en-US" sz="900" cap="none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https://workplaceblog.fb.com/future-of-work/integrated/</a:t>
            </a:r>
          </a:p>
        </p:txBody>
      </p:sp>
    </p:spTree>
    <p:extLst>
      <p:ext uri="{BB962C8B-B14F-4D97-AF65-F5344CB8AC3E}">
        <p14:creationId xmlns:p14="http://schemas.microsoft.com/office/powerpoint/2010/main" val="4140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72420" y="2128731"/>
            <a:ext cx="2551176" cy="1369792"/>
          </a:xfrm>
        </p:spPr>
        <p:txBody>
          <a:bodyPr/>
          <a:lstStyle/>
          <a:p>
            <a:r>
              <a:rPr lang="en-US" sz="7200" dirty="0"/>
              <a:t>31</a:t>
            </a:r>
            <a:r>
              <a:rPr lang="en-US" baseline="30000" dirty="0"/>
              <a:t>%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61974" y="1330485"/>
            <a:ext cx="2551176" cy="658810"/>
          </a:xfrm>
        </p:spPr>
        <p:txBody>
          <a:bodyPr/>
          <a:lstStyle/>
          <a:p>
            <a:r>
              <a:rPr lang="en-US" dirty="0"/>
              <a:t>Integration as a service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3403377" y="1330485"/>
            <a:ext cx="2551176" cy="658810"/>
          </a:xfrm>
        </p:spPr>
        <p:txBody>
          <a:bodyPr/>
          <a:lstStyle/>
          <a:p>
            <a:r>
              <a:rPr lang="en-US" dirty="0"/>
              <a:t>Bot services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6290358" y="1354240"/>
            <a:ext cx="2551176" cy="658810"/>
          </a:xfrm>
        </p:spPr>
        <p:txBody>
          <a:bodyPr/>
          <a:lstStyle/>
          <a:p>
            <a:r>
              <a:rPr lang="en-US" dirty="0"/>
              <a:t>Chat bots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>
          <a:xfrm>
            <a:off x="9074087" y="1354240"/>
            <a:ext cx="2551176" cy="658810"/>
          </a:xfrm>
        </p:spPr>
        <p:txBody>
          <a:bodyPr/>
          <a:lstStyle/>
          <a:p>
            <a:r>
              <a:rPr lang="en-US" dirty="0"/>
              <a:t>User adoption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6"/>
          </p:nvPr>
        </p:nvSpPr>
        <p:spPr>
          <a:xfrm>
            <a:off x="504079" y="3453800"/>
            <a:ext cx="2551176" cy="1866900"/>
          </a:xfrm>
        </p:spPr>
        <p:txBody>
          <a:bodyPr/>
          <a:lstStyle/>
          <a:p>
            <a:r>
              <a:rPr lang="en-US" dirty="0"/>
              <a:t>5 years CAGR growth starting 2016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7"/>
          </p:nvPr>
        </p:nvSpPr>
        <p:spPr>
          <a:xfrm>
            <a:off x="3403377" y="3453800"/>
            <a:ext cx="2551176" cy="1866900"/>
          </a:xfrm>
        </p:spPr>
        <p:txBody>
          <a:bodyPr/>
          <a:lstStyle/>
          <a:p>
            <a:r>
              <a:rPr lang="en-US" dirty="0"/>
              <a:t>5 years CAGR growth starting 2017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8"/>
          </p:nvPr>
        </p:nvSpPr>
        <p:spPr>
          <a:xfrm>
            <a:off x="6260784" y="3498523"/>
            <a:ext cx="2551176" cy="1866900"/>
          </a:xfrm>
        </p:spPr>
        <p:txBody>
          <a:bodyPr/>
          <a:lstStyle/>
          <a:p>
            <a:r>
              <a:rPr lang="en-US" dirty="0"/>
              <a:t>8 years CAGR growth starting 2016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9"/>
          </p:nvPr>
        </p:nvSpPr>
        <p:spPr>
          <a:xfrm>
            <a:off x="9176576" y="3453800"/>
            <a:ext cx="2551176" cy="1866900"/>
          </a:xfrm>
        </p:spPr>
        <p:txBody>
          <a:bodyPr/>
          <a:lstStyle/>
          <a:p>
            <a:r>
              <a:rPr lang="en-US" dirty="0"/>
              <a:t>Preference for chat bots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  <a:br>
              <a:rPr lang="en-US" dirty="0"/>
            </a:b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714374" y="2128731"/>
            <a:ext cx="2551176" cy="1369792"/>
          </a:xfrm>
        </p:spPr>
        <p:txBody>
          <a:bodyPr/>
          <a:lstStyle/>
          <a:p>
            <a:r>
              <a:rPr lang="en-US" sz="7200" dirty="0"/>
              <a:t>41</a:t>
            </a:r>
            <a:r>
              <a:rPr lang="en-US" baseline="30000" dirty="0"/>
              <a:t>%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60784" y="2102387"/>
            <a:ext cx="2551176" cy="1369792"/>
          </a:xfrm>
        </p:spPr>
        <p:txBody>
          <a:bodyPr/>
          <a:lstStyle/>
          <a:p>
            <a:r>
              <a:rPr lang="en-US" sz="7200" dirty="0"/>
              <a:t>24</a:t>
            </a:r>
            <a:r>
              <a:rPr lang="en-US" baseline="30000" dirty="0"/>
              <a:t>%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074087" y="2116164"/>
            <a:ext cx="2551176" cy="1369792"/>
          </a:xfrm>
        </p:spPr>
        <p:txBody>
          <a:bodyPr/>
          <a:lstStyle/>
          <a:p>
            <a:r>
              <a:rPr lang="en-US" sz="7200" dirty="0"/>
              <a:t>45</a:t>
            </a:r>
            <a:r>
              <a:rPr lang="en-US" baseline="30000" dirty="0"/>
              <a:t>%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08660" y="6211571"/>
            <a:ext cx="11071860" cy="351791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r>
              <a:rPr lang="en-US" sz="900" cap="none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Markets and markets, Business Insider, Grand View Research</a:t>
            </a:r>
          </a:p>
        </p:txBody>
      </p:sp>
    </p:spTree>
    <p:extLst>
      <p:ext uri="{BB962C8B-B14F-4D97-AF65-F5344CB8AC3E}">
        <p14:creationId xmlns:p14="http://schemas.microsoft.com/office/powerpoint/2010/main" val="167251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new ConversationalApiBot( )</a:t>
            </a:r>
          </a:p>
        </p:txBody>
      </p:sp>
    </p:spTree>
    <p:extLst>
      <p:ext uri="{BB962C8B-B14F-4D97-AF65-F5344CB8AC3E}">
        <p14:creationId xmlns:p14="http://schemas.microsoft.com/office/powerpoint/2010/main" val="186907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8229" y="974725"/>
            <a:ext cx="10571238" cy="476003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“Conversational API bot empowers you to collaboratively conduct business and operations using social language, leverage features of current tools with immersive real-time integration into Workplace conversations”</a:t>
            </a:r>
          </a:p>
        </p:txBody>
      </p:sp>
      <p:sp>
        <p:nvSpPr>
          <p:cNvPr id="10" name="Title 21"/>
          <p:cNvSpPr txBox="1">
            <a:spLocks/>
          </p:cNvSpPr>
          <p:nvPr/>
        </p:nvSpPr>
        <p:spPr>
          <a:xfrm>
            <a:off x="568452" y="344010"/>
            <a:ext cx="11055096" cy="5016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marL="231775" indent="-173038" algn="l" defTabSz="914400" rtl="0" eaLnBrk="1" latinLnBrk="0" hangingPunct="1">
              <a:lnSpc>
                <a:spcPct val="86000"/>
              </a:lnSpc>
              <a:spcBef>
                <a:spcPct val="0"/>
              </a:spcBef>
              <a:buNone/>
              <a:tabLst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8734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Seamless transition across service providers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Configure and unleash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Accelerate customer and partner adoption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Readiness to Interact with provider bots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Position as differentiator with competition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Bot marketplace</a:t>
            </a:r>
          </a:p>
          <a:p>
            <a:r>
              <a:rPr lang="en-US" dirty="0"/>
              <a:t>Ready to use bots</a:t>
            </a:r>
          </a:p>
          <a:p>
            <a:r>
              <a:rPr lang="en-US" dirty="0"/>
              <a:t>Bot ratings and reviews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6745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Natural language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Bot configurator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Service mapper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Bot Themes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Training Phrases</a:t>
            </a:r>
          </a:p>
          <a:p>
            <a:r>
              <a:rPr lang="en-US" dirty="0"/>
              <a:t>Intents</a:t>
            </a:r>
          </a:p>
          <a:p>
            <a:r>
              <a:rPr lang="en-US" dirty="0"/>
              <a:t>Entities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Add training phrases</a:t>
            </a:r>
          </a:p>
          <a:p>
            <a:r>
              <a:rPr lang="en-US" dirty="0"/>
              <a:t>Add intents and entities</a:t>
            </a:r>
          </a:p>
          <a:p>
            <a:r>
              <a:rPr lang="en-US" dirty="0"/>
              <a:t>Match phrase to intent</a:t>
            </a:r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Map bot to provider service</a:t>
            </a:r>
          </a:p>
          <a:p>
            <a:r>
              <a:rPr lang="en-US" dirty="0"/>
              <a:t>Map intent to service method</a:t>
            </a:r>
          </a:p>
          <a:p>
            <a:r>
              <a:rPr lang="en-US" dirty="0"/>
              <a:t>Map entity to service payload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Pre-trained NLP models</a:t>
            </a:r>
          </a:p>
          <a:p>
            <a:r>
              <a:rPr lang="en-US" dirty="0"/>
              <a:t>Default bot configuration</a:t>
            </a:r>
          </a:p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91" y="1623413"/>
            <a:ext cx="1554608" cy="13419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786" y="1588816"/>
            <a:ext cx="1411111" cy="14111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413" y="1695048"/>
            <a:ext cx="1598195" cy="11986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745" y="1695048"/>
            <a:ext cx="1399859" cy="1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Mail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Expense approval, Travel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Sales, Marketing, finance, it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Content, Project management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Themes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Travel Bot Chatter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5"/>
          <p:cNvSpPr>
            <a:spLocks/>
          </p:cNvSpPr>
          <p:nvPr/>
        </p:nvSpPr>
        <p:spPr bwMode="auto">
          <a:xfrm>
            <a:off x="568452" y="1576064"/>
            <a:ext cx="2964970" cy="647848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rgbClr val="42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Hey Boss, can you approve my pending travel request when you get a chance?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68452" y="1390365"/>
            <a:ext cx="1185334" cy="144073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Awesome Employee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3352799" y="2680955"/>
            <a:ext cx="2517423" cy="476585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rgbClr val="4267B2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Sure. Can you share the travel request details?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352799" y="2513453"/>
            <a:ext cx="1507069" cy="167502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Equally Awesome Manager</a:t>
            </a:r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630540" y="3568555"/>
            <a:ext cx="2964970" cy="647848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rgbClr val="42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Hey </a:t>
            </a:r>
            <a:r>
              <a:rPr lang="en-US" sz="1200" dirty="0">
                <a:solidFill>
                  <a:schemeClr val="accent2"/>
                </a:solidFill>
              </a:rPr>
              <a:t>@TravelBot</a:t>
            </a:r>
            <a:r>
              <a:rPr lang="en-US" sz="1200" dirty="0">
                <a:solidFill>
                  <a:srgbClr val="FFFFFF"/>
                </a:solidFill>
              </a:rPr>
              <a:t>, can you get my pending travel request?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0540" y="3382856"/>
            <a:ext cx="1185334" cy="144073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Awesome Employee</a:t>
            </a:r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3414887" y="4458965"/>
            <a:ext cx="2517423" cy="476585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Got it, </a:t>
            </a:r>
            <a:r>
              <a:rPr lang="en-US" sz="1200" dirty="0">
                <a:solidFill>
                  <a:schemeClr val="accent2"/>
                </a:solidFill>
              </a:rPr>
              <a:t>Awesome Employee</a:t>
            </a:r>
            <a:r>
              <a:rPr lang="en-US" sz="1200" dirty="0">
                <a:solidFill>
                  <a:srgbClr val="FFFFFF"/>
                </a:solidFill>
              </a:rPr>
              <a:t>. I will work on getting it for you.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4887" y="4291463"/>
            <a:ext cx="1507069" cy="167502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Travel Bot</a:t>
            </a: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68452" y="5266122"/>
            <a:ext cx="5358213" cy="882217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Here is the link to your pending travel request: </a:t>
            </a:r>
            <a:r>
              <a:rPr lang="en-US" sz="1200" dirty="0">
                <a:solidFill>
                  <a:schemeClr val="accent2"/>
                </a:solidFill>
              </a:rPr>
              <a:t>https://some_cool_link</a:t>
            </a:r>
            <a:r>
              <a:rPr lang="en-US" sz="1200" dirty="0">
                <a:solidFill>
                  <a:srgbClr val="FFFFFF"/>
                </a:solidFill>
              </a:rPr>
              <a:t>. I have attached the travel request document for convenience. Please use reference id #</a:t>
            </a:r>
            <a:r>
              <a:rPr lang="en-US" sz="1200" dirty="0">
                <a:solidFill>
                  <a:schemeClr val="accent2"/>
                </a:solidFill>
              </a:rPr>
              <a:t>1123581321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for any communication related to this travel request.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68452" y="5098620"/>
            <a:ext cx="1507069" cy="167502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Travel Bot</a:t>
            </a:r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6733823" y="2652731"/>
            <a:ext cx="3704391" cy="476585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rgbClr val="4267B2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@TravelBot</a:t>
            </a:r>
            <a:r>
              <a:rPr lang="en-US" sz="1200" dirty="0">
                <a:solidFill>
                  <a:srgbClr val="FFFFFF"/>
                </a:solidFill>
              </a:rPr>
              <a:t>, the travel request #</a:t>
            </a:r>
            <a:r>
              <a:rPr lang="en-US" sz="1200" dirty="0"/>
              <a:t>1123581321</a:t>
            </a:r>
            <a:r>
              <a:rPr lang="en-US" sz="1200" dirty="0">
                <a:solidFill>
                  <a:srgbClr val="FFFFFF"/>
                </a:solidFill>
              </a:rPr>
              <a:t> is approved.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733823" y="2485229"/>
            <a:ext cx="1507069" cy="167502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Equally Awesome Manager</a:t>
            </a:r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9064980" y="3505055"/>
            <a:ext cx="2517423" cy="476585"/>
          </a:xfrm>
          <a:custGeom>
            <a:avLst/>
            <a:gdLst>
              <a:gd name="T0" fmla="*/ 366 w 406"/>
              <a:gd name="T1" fmla="*/ 213 h 213"/>
              <a:gd name="T2" fmla="*/ 406 w 406"/>
              <a:gd name="T3" fmla="*/ 173 h 213"/>
              <a:gd name="T4" fmla="*/ 406 w 406"/>
              <a:gd name="T5" fmla="*/ 6 h 213"/>
              <a:gd name="T6" fmla="*/ 400 w 406"/>
              <a:gd name="T7" fmla="*/ 0 h 213"/>
              <a:gd name="T8" fmla="*/ 40 w 406"/>
              <a:gd name="T9" fmla="*/ 0 h 213"/>
              <a:gd name="T10" fmla="*/ 0 w 406"/>
              <a:gd name="T11" fmla="*/ 40 h 213"/>
              <a:gd name="T12" fmla="*/ 0 w 406"/>
              <a:gd name="T13" fmla="*/ 173 h 213"/>
              <a:gd name="T14" fmla="*/ 40 w 406"/>
              <a:gd name="T15" fmla="*/ 213 h 213"/>
              <a:gd name="T16" fmla="*/ 366 w 406"/>
              <a:gd name="T17" fmla="*/ 21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213">
                <a:moveTo>
                  <a:pt x="366" y="213"/>
                </a:moveTo>
                <a:cubicBezTo>
                  <a:pt x="388" y="213"/>
                  <a:pt x="406" y="195"/>
                  <a:pt x="406" y="173"/>
                </a:cubicBezTo>
                <a:cubicBezTo>
                  <a:pt x="406" y="6"/>
                  <a:pt x="406" y="6"/>
                  <a:pt x="406" y="6"/>
                </a:cubicBezTo>
                <a:cubicBezTo>
                  <a:pt x="406" y="3"/>
                  <a:pt x="403" y="0"/>
                  <a:pt x="4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95"/>
                  <a:pt x="18" y="213"/>
                  <a:pt x="40" y="213"/>
                </a:cubicBezTo>
                <a:lnTo>
                  <a:pt x="366" y="21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Got it, </a:t>
            </a:r>
            <a:r>
              <a:rPr lang="en-US" sz="1200" dirty="0">
                <a:solidFill>
                  <a:schemeClr val="accent2"/>
                </a:solidFill>
              </a:rPr>
              <a:t>Equally Awesome Manager</a:t>
            </a:r>
            <a:r>
              <a:rPr lang="en-US" sz="1200" dirty="0">
                <a:solidFill>
                  <a:srgbClr val="FFFFFF"/>
                </a:solidFill>
              </a:rPr>
              <a:t>. The request is now approved.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9064980" y="3337553"/>
            <a:ext cx="1507069" cy="167502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1800" b="0" kern="1200" cap="all" spc="350" baseline="0">
                <a:solidFill>
                  <a:schemeClr val="accent1"/>
                </a:solidFill>
                <a:latin typeface="FreightSansLFPro SmBd" panose="02000503040000020004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900" b="1" cap="none" spc="0" dirty="0">
                <a:solidFill>
                  <a:schemeClr val="tx1"/>
                </a:solidFill>
              </a:rPr>
              <a:t>Travel Bot</a:t>
            </a:r>
          </a:p>
        </p:txBody>
      </p:sp>
    </p:spTree>
    <p:extLst>
      <p:ext uri="{BB962C8B-B14F-4D97-AF65-F5344CB8AC3E}">
        <p14:creationId xmlns:p14="http://schemas.microsoft.com/office/powerpoint/2010/main" val="19348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</p:bldLst>
  </p:timing>
</p:sld>
</file>

<file path=ppt/theme/theme1.xml><?xml version="1.0" encoding="utf-8"?>
<a:theme xmlns:a="http://schemas.openxmlformats.org/drawingml/2006/main" name="Facebook For Business 2016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267B2"/>
        </a:solidFill>
        <a:ln>
          <a:noFill/>
        </a:ln>
      </a:spPr>
      <a:bodyPr rtlCol="0" anchor="ctr"/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B_BusinessTemplate_092217" id="{9990BD65-1C6E-794D-8DEB-7C70A50CD41D}" vid="{A0E94679-9953-6840-B199-523CE1BC0850}"/>
    </a:ext>
  </a:extLst>
</a:theme>
</file>

<file path=ppt/theme/theme2.xml><?xml version="1.0" encoding="utf-8"?>
<a:theme xmlns:a="http://schemas.openxmlformats.org/drawingml/2006/main" name="Office Theme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FB_BusinessTemplate</Template>
  <TotalTime>11611</TotalTime>
  <Words>1602</Words>
  <Application>Microsoft Macintosh PowerPoint</Application>
  <PresentationFormat>Widescreen</PresentationFormat>
  <Paragraphs>242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FreightSansLFPro</vt:lpstr>
      <vt:lpstr>FreightSansLFPro Lig</vt:lpstr>
      <vt:lpstr>FreightSansLFPro Med</vt:lpstr>
      <vt:lpstr>FreightSansLFPro SmBd</vt:lpstr>
      <vt:lpstr>Wingdings</vt:lpstr>
      <vt:lpstr>Facebook For Business 2016</vt:lpstr>
      <vt:lpstr>Bots must be crazy</vt:lpstr>
      <vt:lpstr>Designing the future of integrated workplace</vt:lpstr>
      <vt:lpstr>Forecast </vt:lpstr>
      <vt:lpstr>new ConversationalApiBot( )</vt:lpstr>
      <vt:lpstr>“Conversational API bot empowers you to collaboratively conduct business and operations using social language, leverage features of current tools with immersive real-time integration into Workplace conversations”</vt:lpstr>
      <vt:lpstr>Goals</vt:lpstr>
      <vt:lpstr>Components</vt:lpstr>
      <vt:lpstr>Bot Themes </vt:lpstr>
      <vt:lpstr>Sample Travel Bot Chatter</vt:lpstr>
      <vt:lpstr>Behind the scenes</vt:lpstr>
      <vt:lpstr>Bot Setup</vt:lpstr>
      <vt:lpstr>Train the Travel Bot</vt:lpstr>
      <vt:lpstr>Travel Bot in action</vt:lpstr>
      <vt:lpstr>Experience of fire has changed everything for humankind.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</dc:title>
  <dc:subject/>
  <dc:creator>Karthik Rajasekaran</dc:creator>
  <cp:keywords/>
  <dc:description/>
  <cp:lastModifiedBy>Karthik Rajasekaran</cp:lastModifiedBy>
  <cp:revision>263</cp:revision>
  <cp:lastPrinted>2016-05-10T01:38:19Z</cp:lastPrinted>
  <dcterms:created xsi:type="dcterms:W3CDTF">2018-03-11T00:52:22Z</dcterms:created>
  <dcterms:modified xsi:type="dcterms:W3CDTF">2018-08-12T18:09:46Z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20926239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D6.2.10</vt:lpwstr>
  </property>
</Properties>
</file>